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681E-8F6B-4DC2-9B8C-6A16F784383E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121D-B1A4-40AC-A379-B917F909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C121D-B1A4-40AC-A379-B917F909B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blipFill>
            <a:blip r:embed="rId3"/>
            <a:stretch>
              <a:fillRect/>
            </a:stretch>
          </a:blipFill>
          <a:ln w="263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914400"/>
            <a:ext cx="64008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990600"/>
            <a:ext cx="60960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আজকের ক্লাসের সবাইকে সু-স্বাগতম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3048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বৌদ্ধ ধর্মের মূর্তি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8153400" cy="594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762000" y="1295400"/>
            <a:ext cx="3124200" cy="1338072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বৌদ্ধ ধর্মের উৎসব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457200"/>
            <a:ext cx="3505200" cy="20574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038600" y="457200"/>
            <a:ext cx="4495800" cy="2133600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দলীয় কাজ</a:t>
            </a:r>
          </a:p>
          <a:p>
            <a:pPr algn="r"/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9600" y="2743200"/>
            <a:ext cx="7924800" cy="35052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 w="2794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১।সংক্ষেপে বৌদ্ধ ধর্মের বর্ণনা দাও। </a:t>
            </a:r>
            <a:endParaRPr lang="en-US" sz="6000" b="1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762000" y="533400"/>
            <a:ext cx="7696200" cy="16764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Shonar Bangla" pitchFamily="34" charset="0"/>
                <a:cs typeface="Shonar Bangla" pitchFamily="34" charset="0"/>
              </a:rPr>
              <a:t>মূল্যায়ন 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438400"/>
            <a:ext cx="8001000" cy="3810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১।ব্রাহ্মণ্য ধর্ম প্রচারের পর কি কি থেকে গেল?  </a:t>
            </a:r>
          </a:p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২।হিন্দু ধর্মের অনুষ্ঠানে কিসের স্থান রয়েছে?</a:t>
            </a:r>
          </a:p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৩। দেশের ক্ষুদ্র নৃগোষ্ঠীর মানুষেরা কি কি উৎসবে মেতে উঠে?  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077200" cy="586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533400"/>
            <a:ext cx="2057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বাড়ি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  <a:ln w="390525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066800"/>
            <a:ext cx="38100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১। তোমার মতামত অনুযায়ী    বাংলাদেশের মুসলিম সংস্কৃতির বর্ণনা দাও।    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  <a:ln w="390525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1534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5334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  <a:ln w="7620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bn-IN" sz="7200" dirty="0" smtClean="0">
                <a:latin typeface="Shonar Bangla" pitchFamily="34" charset="0"/>
                <a:cs typeface="Shonar Bangla" pitchFamily="34" charset="0"/>
              </a:rPr>
              <a:t>পরিচিতি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মোঃ আবু ইউছুফ খন্দকার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সিনিয়র সহকারি শিক্ষক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চান্দাইর পাড়া সুঃ হাঃ ফাজিল মাদ্রাসা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ডাকঘরঃ তাজপুর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উপজেলাঃ বালাগঞ্জ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জেলাঃ সিলেট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ফোনঃ ০১৭৩৭৬১০৬২৩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29200"/>
          </a:xfrm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শ্রেণিঃ সপ্তম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বিষয়ঃবাংলাদেশও বিশ্বপরিচয়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অধ্যায়ঃ দ্বিতীয়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পৃষ্ঠাঃ ১৮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শিক্ষার্থীর সংখ্যাঃ ৪২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সময়ঃ ৪৫মিনিট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তারিখঃ ১০/০৩/২০২০ইং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1400" y="228600"/>
            <a:ext cx="1219200" cy="1143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2667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902923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9038"/>
          </a:xfrm>
          <a:blipFill>
            <a:blip r:embed="rId2"/>
            <a:tile tx="0" ty="0" sx="100000" sy="100000" flip="none" algn="tl"/>
          </a:blipFill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আজকের পাঠের শিরোনাম 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1752600" y="2971800"/>
            <a:ext cx="5638800" cy="25146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বাংলাদেশের সাংস্কৃতিক বৈচিত্র্যের ধারণা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  <a:ln w="263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এ অধ্যায় শেষে শিক্ষার্থীরা--- 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 </a:t>
            </a:r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১।ধর্ম, ভাষা ও সম্প্রদায় বিচারে বাংলাদেশের সংস্কৃতি কেমন তা ব্যাখ্যা করতে পারবে;</a:t>
            </a:r>
          </a:p>
          <a:p>
            <a:pPr>
              <a:buNone/>
            </a:pPr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 ২।এদেশের নানা সম্প্রদায়ের মানুষের মধ্যে সাংস্কৃতিক ক্ষেত্রে যে বৈচিত্র্য রয়েছে তা বর্ণনা করতে পারবে;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rgbClr val="00FF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3048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Shonar Bangla" pitchFamily="34" charset="0"/>
                <a:cs typeface="Shonar Bangla" pitchFamily="34" charset="0"/>
              </a:rPr>
              <a:t>বাতাস 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838200"/>
            <a:ext cx="21336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সূর্য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4724400" y="2438400"/>
            <a:ext cx="2057400" cy="16764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চাদঁ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886200" y="3200400"/>
            <a:ext cx="2971800" cy="1143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Shonar Bangla" pitchFamily="34" charset="0"/>
                <a:cs typeface="Shonar Bangla" pitchFamily="34" charset="0"/>
              </a:rPr>
              <a:t>আকাশ 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  <a:ln w="390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733800" y="533400"/>
            <a:ext cx="4953000" cy="1752600"/>
          </a:xfrm>
          <a:prstGeom prst="snip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একক কাজ</a:t>
            </a:r>
          </a:p>
          <a:p>
            <a:pPr algn="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30480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609600" y="2667000"/>
            <a:ext cx="8001000" cy="3505200"/>
          </a:xfrm>
          <a:prstGeom prst="flowChartPunchedTap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১। কোন এক সময় এদেশের মানুষ কিসের পূজা করত?  </a:t>
            </a:r>
            <a:endParaRPr lang="en-US" sz="5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058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533400" y="2667000"/>
            <a:ext cx="2514600" cy="118567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মুর্শিদি গান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81000" y="304800"/>
            <a:ext cx="8305800" cy="61722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2819400" y="762000"/>
            <a:ext cx="3733800" cy="156667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নকশি কাঁথা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457200"/>
            <a:ext cx="2743200" cy="19050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352800" y="457200"/>
            <a:ext cx="4800600" cy="1905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জোড়ায় কাজ</a:t>
            </a:r>
          </a:p>
          <a:p>
            <a:pPr algn="r"/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19400"/>
            <a:ext cx="8229600" cy="3581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১। প্রাচীন কৃষিভিত্তিক গ্রামীণ সমাজের উভয় সম্প্রদায়ের মানুষের অবদান গুলো লিখ। 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190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Shonar Bangla</vt:lpstr>
      <vt:lpstr>Vrinda</vt:lpstr>
      <vt:lpstr>Office Theme</vt:lpstr>
      <vt:lpstr>PowerPoint Presentation</vt:lpstr>
      <vt:lpstr>পরিচিতি </vt:lpstr>
      <vt:lpstr>PowerPoint Presentation</vt:lpstr>
      <vt:lpstr>আজকের পাঠের শিরোনাম  </vt:lpstr>
      <vt:lpstr>এ অধ্যায় শেষে শিক্ষার্থীরা---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Jannat it</dc:creator>
  <cp:lastModifiedBy>DELL</cp:lastModifiedBy>
  <cp:revision>35</cp:revision>
  <dcterms:created xsi:type="dcterms:W3CDTF">2006-08-16T00:00:00Z</dcterms:created>
  <dcterms:modified xsi:type="dcterms:W3CDTF">2020-03-04T00:15:35Z</dcterms:modified>
</cp:coreProperties>
</file>