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0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7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6DEC5-C11B-484D-BD4B-D086429E317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4740-5953-463D-83E8-6C8A0CD6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9600" dirty="0" err="1" smtClean="0"/>
              <a:t>স্বাগতম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1122363"/>
            <a:ext cx="5169408" cy="22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/>
              <a:t>মূল্যায়ন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4800" dirty="0" smtClean="0"/>
              <a:t>০১। মুরগীর কয়েকটি রোগের নাম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26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BD" dirty="0" smtClean="0"/>
              <a:t>বাড়ীর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bn-BD" sz="4000" dirty="0" smtClean="0"/>
              <a:t>মুরগী পালনের কয়টি পদ্ধতি লিখে আনবে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14" y="1122363"/>
            <a:ext cx="283591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76" y="1122363"/>
            <a:ext cx="270662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48" y="3509962"/>
            <a:ext cx="3962400" cy="1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bn-BD" dirty="0" smtClean="0"/>
              <a:t>পরিচিতি                  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91" y="2505075"/>
            <a:ext cx="2437361" cy="2066925"/>
          </a:xfrm>
          <a:solidFill>
            <a:srgbClr val="FFFF00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bn-BD" dirty="0" smtClean="0"/>
              <a:t>পাঠ পরিচিতি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বিষয়- কৃষি </a:t>
            </a:r>
          </a:p>
          <a:p>
            <a:r>
              <a:rPr lang="bn-BD" dirty="0" smtClean="0"/>
              <a:t>শ্রেণি – ৭ম</a:t>
            </a:r>
          </a:p>
          <a:p>
            <a:r>
              <a:rPr lang="bn-BD" dirty="0" smtClean="0"/>
              <a:t>আধ্যায়-৫ম </a:t>
            </a:r>
          </a:p>
          <a:p>
            <a:r>
              <a:rPr lang="bn-BD" dirty="0" smtClean="0"/>
              <a:t>সময় -৪০ মিনিট</a:t>
            </a:r>
          </a:p>
          <a:p>
            <a:pPr marL="0" indent="0">
              <a:buNone/>
            </a:pPr>
            <a:r>
              <a:rPr lang="bn-BD" dirty="0" smtClean="0"/>
              <a:t>                               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719072" y="4758499"/>
            <a:ext cx="2535936" cy="1093661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                                                                            বিউটি রানি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99616" y="5852160"/>
            <a:ext cx="2621280" cy="6827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তেতুঁলিয়া উচ্চ বিদ্যালয়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6" grpId="0" build="p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bn-BD" dirty="0" smtClean="0"/>
              <a:t>বলতো কোনটি গৃহে পালন হয়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2" y="4440976"/>
            <a:ext cx="3814572" cy="2136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2" y="1889580"/>
            <a:ext cx="3814572" cy="246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62" y="1835944"/>
            <a:ext cx="4330700" cy="369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" y="3886100"/>
            <a:ext cx="3336421" cy="2691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" y="189309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/>
              <a:t>আজকের পাঠ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70" y="1911508"/>
            <a:ext cx="3361634" cy="33676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70" y="1911508"/>
            <a:ext cx="4330700" cy="33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শিখন ফল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pPr algn="l"/>
            <a:r>
              <a:rPr lang="bn-BD" dirty="0" smtClean="0"/>
              <a:t>১।গৃহপালিত পাখি কি বলতে পারবে।</a:t>
            </a:r>
          </a:p>
          <a:p>
            <a:pPr algn="l"/>
            <a:r>
              <a:rPr lang="bn-BD" dirty="0" smtClean="0"/>
              <a:t>২।মুরগীর পালনের উপকারিতা ব্যাখ্যা করতে পারবে।</a:t>
            </a:r>
          </a:p>
          <a:p>
            <a:pPr algn="l"/>
            <a:r>
              <a:rPr lang="bn-BD" dirty="0" smtClean="0"/>
              <a:t>৩।মুরগীর রোগ ও পতিরোধ সনাক্ত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/>
              <a:t>উপস্থাপন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9" y="1690688"/>
            <a:ext cx="3311652" cy="38444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8" y="2779776"/>
            <a:ext cx="1563624" cy="1298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690688"/>
            <a:ext cx="4330700" cy="369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19" y="1690688"/>
            <a:ext cx="2400300" cy="40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/>
              <a:t>রোগ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013998"/>
            <a:ext cx="5425440" cy="3051810"/>
          </a:xfrm>
        </p:spPr>
      </p:pic>
    </p:spTree>
    <p:extLst>
      <p:ext uri="{BB962C8B-B14F-4D97-AF65-F5344CB8AC3E}">
        <p14:creationId xmlns:p14="http://schemas.microsoft.com/office/powerpoint/2010/main" val="15420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8264" y="218821"/>
            <a:ext cx="12780264" cy="1325563"/>
          </a:xfrm>
        </p:spPr>
        <p:txBody>
          <a:bodyPr/>
          <a:lstStyle/>
          <a:p>
            <a:pPr algn="ctr"/>
            <a:r>
              <a:rPr lang="bn-BD" dirty="0" smtClean="0"/>
              <a:t>ভিডিও</a:t>
            </a:r>
            <a:br>
              <a:rPr lang="bn-BD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630190"/>
              </p:ext>
            </p:extLst>
          </p:nvPr>
        </p:nvGraphicFramePr>
        <p:xfrm>
          <a:off x="5638800" y="3614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614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5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8800" dirty="0" err="1" smtClean="0"/>
              <a:t>দলীয়</a:t>
            </a:r>
            <a:r>
              <a:rPr lang="en-US" sz="8800" dirty="0" smtClean="0"/>
              <a:t> </a:t>
            </a:r>
            <a:r>
              <a:rPr lang="en-US" sz="8800" dirty="0" err="1" smtClean="0"/>
              <a:t>কাজ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bn-BD" sz="3600" dirty="0" smtClean="0"/>
              <a:t>০১।মুরগী পালনের কয়েকটি উপকারিতা লিখ।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43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88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PowerPoint Presentation</vt:lpstr>
      <vt:lpstr>পরিচিতি                                </vt:lpstr>
      <vt:lpstr>বলতো কোনটি গৃহে পালন হয়</vt:lpstr>
      <vt:lpstr>আজকের পাঠ</vt:lpstr>
      <vt:lpstr>শিখন ফল </vt:lpstr>
      <vt:lpstr>উপস্থাপন</vt:lpstr>
      <vt:lpstr>রোগ</vt:lpstr>
      <vt:lpstr>ভিডিও </vt:lpstr>
      <vt:lpstr>দলীয় কাজ</vt:lpstr>
      <vt:lpstr>মূল্যায়ন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Hasnat Computers</cp:lastModifiedBy>
  <cp:revision>16</cp:revision>
  <dcterms:created xsi:type="dcterms:W3CDTF">2017-01-12T10:39:43Z</dcterms:created>
  <dcterms:modified xsi:type="dcterms:W3CDTF">2019-03-13T06:12:52Z</dcterms:modified>
</cp:coreProperties>
</file>