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2" r:id="rId2"/>
    <p:sldId id="268" r:id="rId3"/>
    <p:sldId id="299" r:id="rId4"/>
    <p:sldId id="295" r:id="rId5"/>
    <p:sldId id="285" r:id="rId6"/>
    <p:sldId id="276" r:id="rId7"/>
    <p:sldId id="385" r:id="rId8"/>
    <p:sldId id="267" r:id="rId9"/>
    <p:sldId id="300" r:id="rId10"/>
    <p:sldId id="302" r:id="rId11"/>
    <p:sldId id="264" r:id="rId12"/>
    <p:sldId id="384" r:id="rId13"/>
    <p:sldId id="301" r:id="rId14"/>
    <p:sldId id="306" r:id="rId15"/>
    <p:sldId id="373" r:id="rId16"/>
    <p:sldId id="378" r:id="rId17"/>
    <p:sldId id="310" r:id="rId18"/>
    <p:sldId id="273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FFEA5-34BC-4361-AED0-8BB71C59827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E31E9-A4B3-41A4-909C-BF867E940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5AE2F-AFD4-47E2-8CB9-6979D8D50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0E52AD-5B02-420B-80EA-22BA70E4E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200EC-821D-44EA-8085-37CC20BAE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E9D5-9BE0-400D-8BD5-4C800610E88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B5A66-3BA2-493F-BFE1-D2B6EA562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23C00-43CB-4769-8CF4-4AB4F993A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810-8250-4064-85B3-E72FABE91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2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6FEC5-4DAC-43F8-AB68-41BCE11C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525B4-D522-4241-B35A-DF39974C6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D6251-08C4-4C06-A48E-D8D7CDDCE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E9D5-9BE0-400D-8BD5-4C800610E88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6F3B1-3B76-4078-ABA2-29838033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75EFC-4585-47B5-8E08-4D287FAF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810-8250-4064-85B3-E72FABE91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5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358EA3-F3B2-4205-AD30-ABB116532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792E90-1176-4E65-9B71-4F8595790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83951-B2E0-4DE4-B871-F67CBA09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E9D5-9BE0-400D-8BD5-4C800610E88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30613-DB45-4C9C-AC72-982627629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9DC98-C879-4885-AFB9-36D1479B9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810-8250-4064-85B3-E72FABE91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FF955-F760-4A19-8B77-C722DDDF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EA4C4-46CB-4656-B2D0-1EE35DA8E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456D9-9261-4791-876B-EC27138A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E9D5-9BE0-400D-8BD5-4C800610E88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F3E25-9A81-4022-B29E-F9F8F0DA9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6BCAE-FCD2-4FA7-9A9E-FF35F0A0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810-8250-4064-85B3-E72FABE91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7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9852-BD83-4B09-BE0E-4EFE437DB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3B57C-31AC-45D7-97C6-7A59FAD10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46F44-7501-438A-8C80-FF09246DE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E9D5-9BE0-400D-8BD5-4C800610E88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56654-B94D-4D51-B068-5A6176170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BC793-FB32-40BA-BF47-9D7E46A60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810-8250-4064-85B3-E72FABE91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9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3CA3-31F9-4964-93AA-F269F4648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52D34-71C5-4B4C-8AC9-D44CA7088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81FC81-A31D-4FB1-8914-AD2E191C0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24E08-5D67-4021-BD97-2402E0A4E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E9D5-9BE0-400D-8BD5-4C800610E88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C0702-D5CC-4078-BA05-144B0B770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1B8D3-09CD-41ED-847A-CC71A9234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810-8250-4064-85B3-E72FABE91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4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AFF62-77D4-4AC6-92AB-101E58C9E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63028-BFC9-4F6A-97A5-7665F3420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268B0-3792-4DF6-A873-E35DB4A9C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BE8D3D-0015-4C38-9D5F-DD14C582D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DDF7FF-B6AC-46C7-9B36-B5FEBDA5A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128B7E-35F9-4B74-AC92-0E7712CD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E9D5-9BE0-400D-8BD5-4C800610E88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CB4214-78FE-43B5-9F47-005AA3D1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853612-78A2-4FF4-AFD6-13DCA1E2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810-8250-4064-85B3-E72FABE91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0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69A8C-C6BD-4C8D-AC43-6F4305341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E04A0F-5E2E-4BE7-A2EC-D3DDE5CB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E9D5-9BE0-400D-8BD5-4C800610E88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742AEE-F5C4-41F5-9E8C-20A40659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E0320-D48B-4D79-9161-F41164BBE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810-8250-4064-85B3-E72FABE91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8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D9A190-D667-4C4F-B156-8F0302D2C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E9D5-9BE0-400D-8BD5-4C800610E88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5434BB-C561-45B8-9518-9BFFE050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14EA8-9F23-469F-B43C-A54E52C79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810-8250-4064-85B3-E72FABE91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2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163E-1151-416C-AD75-032B269F7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8E08B-B656-4CBC-8C81-546C38E4E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93AEC-E4A1-4830-865F-64D64526A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0EFAF-8615-4AF3-B1C8-60DA4AAB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E9D5-9BE0-400D-8BD5-4C800610E88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746CA-6EAE-48B9-9BF5-A985AA49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CBD5D-938D-468F-B85A-A159D2B1D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810-8250-4064-85B3-E72FABE91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9D55B-63D0-4C51-A6CF-A843271B9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70A819-1747-4AA9-B8FB-3E9DC02F1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F25AD-0D85-4213-8736-C3DA414CB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D7073-7680-4BC7-9B14-6DB882D03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E9D5-9BE0-400D-8BD5-4C800610E88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78B51-DB16-4C7A-9EFB-28AADEC3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8795D-EF14-4D75-A9F2-2F681105E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810-8250-4064-85B3-E72FABE91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4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9CD190-91AB-4C34-89D2-130AE25F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85568-EB5E-40E2-805F-1E9B664F3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66F31-0BF3-40D6-8918-400E42406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2E9D5-9BE0-400D-8BD5-4C800610E88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7AEB2-8338-4AD5-93E1-A8219C577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6F625-6001-4053-90EB-6FACF51ED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6E810-8250-4064-85B3-E72FABE91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mp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95" y="450376"/>
            <a:ext cx="11730047" cy="5976855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ectangle 2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525" y="259346"/>
            <a:ext cx="820464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সবাইকে... </a:t>
            </a:r>
            <a:endParaRPr lang="en-US" sz="7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3757" y="2117285"/>
            <a:ext cx="5278328" cy="249299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15600" b="1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15600" b="1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30927" y="2573887"/>
            <a:ext cx="2068272" cy="1523359"/>
          </a:xfrm>
          <a:prstGeom prst="rect">
            <a:avLst/>
          </a:prstGeom>
          <a:gradFill flip="none" rotWithShape="1">
            <a:gsLst>
              <a:gs pos="27000">
                <a:srgbClr val="FF0000">
                  <a:shade val="30000"/>
                  <a:satMod val="115000"/>
                </a:srgbClr>
              </a:gs>
              <a:gs pos="76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5083" y="2574549"/>
            <a:ext cx="334850" cy="1622738"/>
          </a:xfrm>
          <a:prstGeom prst="rect">
            <a:avLst/>
          </a:prstGeom>
          <a:gradFill flip="none" rotWithShape="1">
            <a:gsLst>
              <a:gs pos="34000">
                <a:srgbClr val="00B050">
                  <a:shade val="30000"/>
                  <a:satMod val="115000"/>
                </a:srgbClr>
              </a:gs>
              <a:gs pos="66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6379" y="2574549"/>
            <a:ext cx="334850" cy="1622738"/>
          </a:xfrm>
          <a:prstGeom prst="rect">
            <a:avLst/>
          </a:prstGeom>
          <a:gradFill flip="none" rotWithShape="1">
            <a:gsLst>
              <a:gs pos="36000">
                <a:srgbClr val="00B050">
                  <a:shade val="30000"/>
                  <a:satMod val="115000"/>
                </a:srgbClr>
              </a:gs>
              <a:gs pos="69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15093" y="4132891"/>
            <a:ext cx="566670" cy="1867437"/>
          </a:xfrm>
          <a:prstGeom prst="rect">
            <a:avLst/>
          </a:prstGeom>
          <a:gradFill flip="none" rotWithShape="1">
            <a:gsLst>
              <a:gs pos="43000">
                <a:srgbClr val="0070C0">
                  <a:shade val="30000"/>
                  <a:satMod val="115000"/>
                </a:srgbClr>
              </a:gs>
              <a:gs pos="75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8852" y="4148520"/>
            <a:ext cx="566670" cy="1867437"/>
          </a:xfrm>
          <a:prstGeom prst="rect">
            <a:avLst/>
          </a:prstGeom>
          <a:gradFill flip="none" rotWithShape="1">
            <a:gsLst>
              <a:gs pos="39000">
                <a:srgbClr val="0070C0">
                  <a:shade val="30000"/>
                  <a:satMod val="115000"/>
                </a:srgbClr>
              </a:gs>
              <a:gs pos="7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94604" y="1394866"/>
            <a:ext cx="1215469" cy="114422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520015" y="6024579"/>
            <a:ext cx="1126406" cy="356277"/>
            <a:chOff x="7563470" y="5036236"/>
            <a:chExt cx="1016444" cy="322573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6" name="Right Triangle 15"/>
            <p:cNvSpPr/>
            <p:nvPr/>
          </p:nvSpPr>
          <p:spPr>
            <a:xfrm>
              <a:off x="7974607" y="5036835"/>
              <a:ext cx="605307" cy="321974"/>
            </a:xfrm>
            <a:prstGeom prst="rtTriangl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 Single Corner Rectangle 16"/>
            <p:cNvSpPr/>
            <p:nvPr/>
          </p:nvSpPr>
          <p:spPr>
            <a:xfrm>
              <a:off x="7563470" y="5036236"/>
              <a:ext cx="424016" cy="321974"/>
            </a:xfrm>
            <a:prstGeom prst="round1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flipH="1">
            <a:off x="946274" y="6035310"/>
            <a:ext cx="1126406" cy="356277"/>
            <a:chOff x="7563470" y="5036236"/>
            <a:chExt cx="1016444" cy="322573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9" name="Right Triangle 18"/>
            <p:cNvSpPr/>
            <p:nvPr/>
          </p:nvSpPr>
          <p:spPr>
            <a:xfrm>
              <a:off x="7974607" y="5036835"/>
              <a:ext cx="605307" cy="321974"/>
            </a:xfrm>
            <a:prstGeom prst="rtTriangl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 Single Corner Rectangle 19"/>
            <p:cNvSpPr/>
            <p:nvPr/>
          </p:nvSpPr>
          <p:spPr>
            <a:xfrm>
              <a:off x="7563470" y="5036236"/>
              <a:ext cx="424016" cy="321974"/>
            </a:xfrm>
            <a:prstGeom prst="round1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3369652" y="4210166"/>
            <a:ext cx="334850" cy="30909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57108" y="4210166"/>
            <a:ext cx="334850" cy="30909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6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5562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arenR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782094" y="3085306"/>
            <a:ext cx="2514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438106" y="3085306"/>
            <a:ext cx="2514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1828800"/>
            <a:ext cx="3657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4343400"/>
            <a:ext cx="3657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29000" y="5410201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600" dirty="0" err="1"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বাহুগুলো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3600" dirty="0">
                <a:latin typeface="NikoshBAN" pitchFamily="2" charset="0"/>
                <a:cs typeface="NikoshBAN" pitchFamily="2" charset="0"/>
              </a:rPr>
              <a:t>           (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দুরত্ব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0" y="41910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1400" y="152400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96200" y="1524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96200" y="4277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038600" y="2590800"/>
            <a:ext cx="3657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38600" y="3505200"/>
            <a:ext cx="3657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5562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arenR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780506" y="3086100"/>
            <a:ext cx="2514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438106" y="3085306"/>
            <a:ext cx="2514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1828800"/>
            <a:ext cx="3657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4343400"/>
            <a:ext cx="3657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52800" y="5235714"/>
            <a:ext cx="6477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বাহুগুলো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3600" dirty="0">
                <a:latin typeface="NikoshBAN" pitchFamily="2" charset="0"/>
                <a:cs typeface="NikoshBAN" pitchFamily="2" charset="0"/>
              </a:rPr>
              <a:t>             (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দুরত্ব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41910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1400" y="152400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96200" y="1524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96200" y="4277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3696494" y="3086100"/>
            <a:ext cx="2514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687094" y="3085306"/>
            <a:ext cx="2514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5601494" y="3085306"/>
            <a:ext cx="2514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8527" y="1096758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16" name="Arc 15"/>
          <p:cNvSpPr/>
          <p:nvPr/>
        </p:nvSpPr>
        <p:spPr>
          <a:xfrm rot="19613833">
            <a:off x="1174436" y="2692676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07682" y="2961858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91366" y="3378217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96869" y="3457978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94295" y="1113216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21" name="Arc 20"/>
          <p:cNvSpPr/>
          <p:nvPr/>
        </p:nvSpPr>
        <p:spPr>
          <a:xfrm rot="5400000">
            <a:off x="2107089" y="1990952"/>
            <a:ext cx="1238571" cy="3160680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173114" y="3683219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23" name="Arc 22"/>
          <p:cNvSpPr/>
          <p:nvPr/>
        </p:nvSpPr>
        <p:spPr>
          <a:xfrm rot="10800000">
            <a:off x="726144" y="1453639"/>
            <a:ext cx="800818" cy="2143791"/>
          </a:xfrm>
          <a:prstGeom prst="arc">
            <a:avLst>
              <a:gd name="adj1" fmla="val 16735339"/>
              <a:gd name="adj2" fmla="val 4944734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16200000">
            <a:off x="403126" y="2347306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168864" y="3581327"/>
            <a:ext cx="3045727" cy="553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177639" y="1436827"/>
            <a:ext cx="26859" cy="217616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168863" y="1468055"/>
            <a:ext cx="3054304" cy="222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88086" y="1431726"/>
            <a:ext cx="1204" cy="216889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164700" y="1440021"/>
            <a:ext cx="3054304" cy="2168894"/>
            <a:chOff x="3628729" y="1431726"/>
            <a:chExt cx="3054304" cy="2168894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3628729" y="1468055"/>
              <a:ext cx="3054304" cy="222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47952" y="1431726"/>
              <a:ext cx="1204" cy="216889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151557" y="1461669"/>
            <a:ext cx="3054304" cy="2176165"/>
            <a:chOff x="1321263" y="1589227"/>
            <a:chExt cx="3054304" cy="2176165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1330039" y="1589227"/>
              <a:ext cx="26859" cy="217616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321263" y="1620455"/>
              <a:ext cx="3054304" cy="222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160824" y="1449138"/>
            <a:ext cx="3045727" cy="2168894"/>
            <a:chOff x="1321264" y="1584126"/>
            <a:chExt cx="3045727" cy="2168894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1321264" y="3733727"/>
              <a:ext cx="3045727" cy="553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340486" y="1584126"/>
              <a:ext cx="1204" cy="216889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139235" y="1463945"/>
            <a:ext cx="3045727" cy="2183537"/>
            <a:chOff x="5315151" y="1614415"/>
            <a:chExt cx="3045727" cy="2183537"/>
          </a:xfrm>
        </p:grpSpPr>
        <p:grpSp>
          <p:nvGrpSpPr>
            <p:cNvPr id="39" name="Group 38"/>
            <p:cNvGrpSpPr/>
            <p:nvPr/>
          </p:nvGrpSpPr>
          <p:grpSpPr>
            <a:xfrm>
              <a:off x="5315151" y="1614415"/>
              <a:ext cx="3045727" cy="2176165"/>
              <a:chOff x="1143106" y="1436827"/>
              <a:chExt cx="3045727" cy="2176165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H="1">
                <a:off x="1143106" y="3581327"/>
                <a:ext cx="3045727" cy="5533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1177639" y="1436827"/>
                <a:ext cx="26859" cy="2176165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Arc 39"/>
            <p:cNvSpPr/>
            <p:nvPr/>
          </p:nvSpPr>
          <p:spPr>
            <a:xfrm rot="19613833">
              <a:off x="5370804" y="2845076"/>
              <a:ext cx="743141" cy="952876"/>
            </a:xfrm>
            <a:prstGeom prst="arc">
              <a:avLst>
                <a:gd name="adj1" fmla="val 15766525"/>
                <a:gd name="adj2" fmla="val 4909792"/>
              </a:avLst>
            </a:prstGeom>
            <a:ln w="38100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04050" y="3114258"/>
              <a:ext cx="591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৯০</a:t>
              </a:r>
              <a:endParaRPr lang="en-US" sz="24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247882" y="1464566"/>
            <a:ext cx="3045727" cy="2176165"/>
            <a:chOff x="1143106" y="1436827"/>
            <a:chExt cx="3045727" cy="2176165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1143106" y="3581327"/>
              <a:ext cx="3045727" cy="553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1177639" y="1436827"/>
              <a:ext cx="26859" cy="217616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243830" y="1472515"/>
            <a:ext cx="3045727" cy="2176165"/>
            <a:chOff x="1143106" y="1436827"/>
            <a:chExt cx="3045727" cy="2176165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1143106" y="3581327"/>
              <a:ext cx="3045727" cy="553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1177639" y="1436827"/>
              <a:ext cx="26859" cy="217616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247280" y="1458436"/>
            <a:ext cx="3045727" cy="2176165"/>
            <a:chOff x="1143106" y="1436827"/>
            <a:chExt cx="3045727" cy="2176165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1143106" y="3581327"/>
              <a:ext cx="3045727" cy="553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1177639" y="1436827"/>
              <a:ext cx="26859" cy="217616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328134" y="5802795"/>
            <a:ext cx="6457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৯০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2989495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4.81481E-6 L 0.42005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>
            <a:off x="8024039" y="3600054"/>
            <a:ext cx="25146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8635227" y="3631118"/>
            <a:ext cx="25146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52800" y="1015530"/>
            <a:ext cx="4648200" cy="15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52800" y="1280774"/>
            <a:ext cx="4648200" cy="15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>
            <a:off x="3124200" y="4596825"/>
            <a:ext cx="533400" cy="533400"/>
          </a:xfrm>
          <a:prstGeom prst="arc">
            <a:avLst>
              <a:gd name="adj1" fmla="val 15773047"/>
              <a:gd name="adj2" fmla="val 66047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5652059">
            <a:off x="3143021" y="2139604"/>
            <a:ext cx="533400" cy="533400"/>
          </a:xfrm>
          <a:prstGeom prst="arc">
            <a:avLst>
              <a:gd name="adj1" fmla="val 15773047"/>
              <a:gd name="adj2" fmla="val 3304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0439466">
            <a:off x="7669746" y="2131971"/>
            <a:ext cx="533400" cy="533400"/>
          </a:xfrm>
          <a:prstGeom prst="arc">
            <a:avLst>
              <a:gd name="adj1" fmla="val 15773047"/>
              <a:gd name="adj2" fmla="val 3304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16440667">
            <a:off x="7678197" y="4614828"/>
            <a:ext cx="533400" cy="533400"/>
          </a:xfrm>
          <a:prstGeom prst="arc">
            <a:avLst>
              <a:gd name="adj1" fmla="val 15773047"/>
              <a:gd name="adj2" fmla="val 66047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733800" y="437989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৯০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ডিগ্রী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7600" y="262729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৯০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ডিগ্রী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34200" y="269182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৯০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ডিগ্রী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34200" y="429202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৯০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ডিগ্রী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474476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24800" y="4749226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01000" y="2082226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0" y="1929826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B1728E-173C-C149-825F-186834DACA3D}"/>
              </a:ext>
            </a:extLst>
          </p:cNvPr>
          <p:cNvCxnSpPr/>
          <p:nvPr/>
        </p:nvCxnSpPr>
        <p:spPr>
          <a:xfrm>
            <a:off x="3352800" y="1014736"/>
            <a:ext cx="4648200" cy="15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701F2E-F3F9-3E43-912A-811CD043D4AA}"/>
              </a:ext>
            </a:extLst>
          </p:cNvPr>
          <p:cNvCxnSpPr/>
          <p:nvPr/>
        </p:nvCxnSpPr>
        <p:spPr>
          <a:xfrm>
            <a:off x="3352800" y="1281331"/>
            <a:ext cx="4648200" cy="15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8CDF2F-7049-F245-9B86-705932CB3BA3}"/>
              </a:ext>
            </a:extLst>
          </p:cNvPr>
          <p:cNvCxnSpPr/>
          <p:nvPr/>
        </p:nvCxnSpPr>
        <p:spPr>
          <a:xfrm rot="5400000">
            <a:off x="8636815" y="3605431"/>
            <a:ext cx="25146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215B4F2-5F1B-C443-9AA0-82BEF5514B62}"/>
              </a:ext>
            </a:extLst>
          </p:cNvPr>
          <p:cNvCxnSpPr/>
          <p:nvPr/>
        </p:nvCxnSpPr>
        <p:spPr>
          <a:xfrm rot="5400000">
            <a:off x="8028161" y="3600054"/>
            <a:ext cx="25146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A9DB784-6100-974A-9CB1-0B212273765C}"/>
              </a:ext>
            </a:extLst>
          </p:cNvPr>
          <p:cNvSpPr txBox="1"/>
          <p:nvPr/>
        </p:nvSpPr>
        <p:spPr>
          <a:xfrm>
            <a:off x="3241150" y="5678876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8280449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201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0.5259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-0.48451 0.0122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32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01 L -0.15534 0.0041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18" grpId="0"/>
      <p:bldP spid="19" grpId="0"/>
      <p:bldP spid="20" grpId="0"/>
      <p:bldP spid="21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>
            <a:off x="8024039" y="3041829"/>
            <a:ext cx="25146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8635227" y="3072893"/>
            <a:ext cx="25146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52800" y="457305"/>
            <a:ext cx="4648200" cy="15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52800" y="722549"/>
            <a:ext cx="4648200" cy="15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>
            <a:off x="3124200" y="4038600"/>
            <a:ext cx="533400" cy="533400"/>
          </a:xfrm>
          <a:prstGeom prst="arc">
            <a:avLst>
              <a:gd name="adj1" fmla="val 15773047"/>
              <a:gd name="adj2" fmla="val 66047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5652059">
            <a:off x="3143021" y="1581379"/>
            <a:ext cx="533400" cy="533400"/>
          </a:xfrm>
          <a:prstGeom prst="arc">
            <a:avLst>
              <a:gd name="adj1" fmla="val 15773047"/>
              <a:gd name="adj2" fmla="val 3304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0439466">
            <a:off x="7669746" y="1573746"/>
            <a:ext cx="533400" cy="533400"/>
          </a:xfrm>
          <a:prstGeom prst="arc">
            <a:avLst>
              <a:gd name="adj1" fmla="val 15773047"/>
              <a:gd name="adj2" fmla="val 3304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16440667">
            <a:off x="7678197" y="4056603"/>
            <a:ext cx="533400" cy="533400"/>
          </a:xfrm>
          <a:prstGeom prst="arc">
            <a:avLst>
              <a:gd name="adj1" fmla="val 15773047"/>
              <a:gd name="adj2" fmla="val 66047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733800" y="3821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৯০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ডিগ্রী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7600" y="2069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৯০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ডিগ্রী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34200" y="2133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৯০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ডিগ্রী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34200" y="3733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৯০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ডিগ্রী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48006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আয়তঃ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চতুর্ভুজের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বাহুগুলো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0" y="4186536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24800" y="419100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01000" y="15240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0" y="13716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B1728E-173C-C149-825F-186834DACA3D}"/>
              </a:ext>
            </a:extLst>
          </p:cNvPr>
          <p:cNvCxnSpPr/>
          <p:nvPr/>
        </p:nvCxnSpPr>
        <p:spPr>
          <a:xfrm>
            <a:off x="3352800" y="456511"/>
            <a:ext cx="4648200" cy="15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701F2E-F3F9-3E43-912A-811CD043D4AA}"/>
              </a:ext>
            </a:extLst>
          </p:cNvPr>
          <p:cNvCxnSpPr/>
          <p:nvPr/>
        </p:nvCxnSpPr>
        <p:spPr>
          <a:xfrm>
            <a:off x="3352800" y="723106"/>
            <a:ext cx="4648200" cy="15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8CDF2F-7049-F245-9B86-705932CB3BA3}"/>
              </a:ext>
            </a:extLst>
          </p:cNvPr>
          <p:cNvCxnSpPr/>
          <p:nvPr/>
        </p:nvCxnSpPr>
        <p:spPr>
          <a:xfrm rot="5400000">
            <a:off x="8636815" y="3047206"/>
            <a:ext cx="25146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215B4F2-5F1B-C443-9AA0-82BEF5514B62}"/>
              </a:ext>
            </a:extLst>
          </p:cNvPr>
          <p:cNvCxnSpPr/>
          <p:nvPr/>
        </p:nvCxnSpPr>
        <p:spPr>
          <a:xfrm rot="5400000">
            <a:off x="8028161" y="3041829"/>
            <a:ext cx="25146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47784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201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0.5259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48659 0.0104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1297 L -0.15534 0.005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16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68" y="261923"/>
            <a:ext cx="11730047" cy="589583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9548" y="2225443"/>
            <a:ext cx="6427639" cy="8011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9548" y="3831436"/>
            <a:ext cx="6427639" cy="9633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4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)</a:t>
            </a:r>
          </a:p>
        </p:txBody>
      </p:sp>
      <p:sp>
        <p:nvSpPr>
          <p:cNvPr id="13" name="Rectangle 12"/>
          <p:cNvSpPr/>
          <p:nvPr/>
        </p:nvSpPr>
        <p:spPr>
          <a:xfrm rot="326669">
            <a:off x="7911322" y="857403"/>
            <a:ext cx="3337786" cy="526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অঙ্কন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3466FA-1D3C-4A8E-849D-C573AD3BE93B}"/>
              </a:ext>
            </a:extLst>
          </p:cNvPr>
          <p:cNvSpPr/>
          <p:nvPr/>
        </p:nvSpPr>
        <p:spPr>
          <a:xfrm>
            <a:off x="2019896" y="893443"/>
            <a:ext cx="3994156" cy="70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0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7D1C5-FFD2-4189-8B7D-4A567C561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80" y="1405720"/>
            <a:ext cx="4158052" cy="375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95" y="396455"/>
            <a:ext cx="11730047" cy="5943600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6E59A3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370" y="517945"/>
            <a:ext cx="1992513" cy="1244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32-Point Star 2">
            <a:extLst>
              <a:ext uri="{FF2B5EF4-FFF2-40B4-BE49-F238E27FC236}">
                <a16:creationId xmlns:a16="http://schemas.microsoft.com/office/drawing/2014/main" id="{1E0FADF1-9734-4F1E-956E-482DFAB5DD63}"/>
              </a:ext>
            </a:extLst>
          </p:cNvPr>
          <p:cNvSpPr/>
          <p:nvPr/>
        </p:nvSpPr>
        <p:spPr>
          <a:xfrm>
            <a:off x="3376903" y="69774"/>
            <a:ext cx="4992582" cy="885570"/>
          </a:xfrm>
          <a:prstGeom prst="star32">
            <a:avLst/>
          </a:prstGeom>
          <a:solidFill>
            <a:schemeClr val="bg1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 contourW="44450">
            <a:bevelT w="349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5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6424" y="2456799"/>
            <a:ext cx="382249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প্রশ্নগুলোর উত্তর দাও 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2154" y="3737687"/>
            <a:ext cx="564173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১. আয়তের কয়টি কোণ সমকোণ? </a:t>
            </a:r>
            <a:endParaRPr lang="en-US" sz="3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55894" y="4649143"/>
            <a:ext cx="567986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 আয়তের বিপরীত বাহুগুলো কেমন?</a:t>
            </a:r>
            <a:endParaRPr lang="en-US" sz="3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1766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418A7D95-1CD7-104D-B3C5-5AFAE21E17BC}"/>
              </a:ext>
            </a:extLst>
          </p:cNvPr>
          <p:cNvSpPr txBox="1">
            <a:spLocks/>
          </p:cNvSpPr>
          <p:nvPr/>
        </p:nvSpPr>
        <p:spPr>
          <a:xfrm>
            <a:off x="4648200" y="381000"/>
            <a:ext cx="3429000" cy="990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2" name="Plaque 1">
            <a:extLst>
              <a:ext uri="{FF2B5EF4-FFF2-40B4-BE49-F238E27FC236}">
                <a16:creationId xmlns:a16="http://schemas.microsoft.com/office/drawing/2014/main" id="{27CA45D9-8264-6442-9E9B-65FAB862FCE3}"/>
              </a:ext>
            </a:extLst>
          </p:cNvPr>
          <p:cNvSpPr/>
          <p:nvPr/>
        </p:nvSpPr>
        <p:spPr>
          <a:xfrm>
            <a:off x="1890584" y="1524000"/>
            <a:ext cx="1752600" cy="1902940"/>
          </a:xfrm>
          <a:prstGeom prst="plaqu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laque 33">
            <a:extLst>
              <a:ext uri="{FF2B5EF4-FFF2-40B4-BE49-F238E27FC236}">
                <a16:creationId xmlns:a16="http://schemas.microsoft.com/office/drawing/2014/main" id="{2BA8F971-BB0B-9445-AE1A-E2A1A6A57A0C}"/>
              </a:ext>
            </a:extLst>
          </p:cNvPr>
          <p:cNvSpPr/>
          <p:nvPr/>
        </p:nvSpPr>
        <p:spPr>
          <a:xfrm>
            <a:off x="3795584" y="1524000"/>
            <a:ext cx="6629400" cy="1902940"/>
          </a:xfrm>
          <a:prstGeom prst="plaqu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আয়ত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কোনের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Plaque 38">
            <a:extLst>
              <a:ext uri="{FF2B5EF4-FFF2-40B4-BE49-F238E27FC236}">
                <a16:creationId xmlns:a16="http://schemas.microsoft.com/office/drawing/2014/main" id="{7B075911-5589-C343-9FB6-4F8972B52774}"/>
              </a:ext>
            </a:extLst>
          </p:cNvPr>
          <p:cNvSpPr/>
          <p:nvPr/>
        </p:nvSpPr>
        <p:spPr>
          <a:xfrm>
            <a:off x="1797908" y="4024467"/>
            <a:ext cx="1752600" cy="1371600"/>
          </a:xfrm>
          <a:prstGeom prst="plaqu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laque 39">
            <a:extLst>
              <a:ext uri="{FF2B5EF4-FFF2-40B4-BE49-F238E27FC236}">
                <a16:creationId xmlns:a16="http://schemas.microsoft.com/office/drawing/2014/main" id="{D0C052E4-95AA-1744-A973-8A50FDC34A3F}"/>
              </a:ext>
            </a:extLst>
          </p:cNvPr>
          <p:cNvSpPr/>
          <p:nvPr/>
        </p:nvSpPr>
        <p:spPr>
          <a:xfrm>
            <a:off x="3907826" y="3962400"/>
            <a:ext cx="6629400" cy="1371600"/>
          </a:xfrm>
          <a:prstGeom prst="plaqu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আয়ত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বাহুগুলোর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মাপ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0ECDE1-D5E9-3B4C-BC4D-F8B894CB2DD0}"/>
              </a:ext>
            </a:extLst>
          </p:cNvPr>
          <p:cNvSpPr txBox="1"/>
          <p:nvPr/>
        </p:nvSpPr>
        <p:spPr>
          <a:xfrm>
            <a:off x="2143899" y="2121527"/>
            <a:ext cx="1519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 দল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EF1BF4B-00DE-3C4A-B243-6E72CC196159}"/>
              </a:ext>
            </a:extLst>
          </p:cNvPr>
          <p:cNvSpPr txBox="1"/>
          <p:nvPr/>
        </p:nvSpPr>
        <p:spPr>
          <a:xfrm>
            <a:off x="2155226" y="4491628"/>
            <a:ext cx="1223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দল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35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  <p:bldP spid="34" grpId="0" animBg="1"/>
      <p:bldP spid="39" grpId="0" animBg="1"/>
      <p:bldP spid="40" grpId="0" animBg="1"/>
      <p:bldP spid="3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09799" y="304799"/>
            <a:ext cx="8681113" cy="6259773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marL="1371600" indent="-1371600"/>
            <a:endParaRPr lang="bn-BD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1371600" indent="-1371600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একটি আয়ত অংকন কর যার বিপরীত বাহু গুলো যথাক্রমে ৫ সেঃমিঃ ও ৬সেঃমিঃ।</a:t>
            </a:r>
            <a:endParaRPr lang="bn-BD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1371600" indent="-1371600"/>
            <a:endParaRPr lang="bn-BD" sz="1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D9551A-5A13-4DEE-997D-091C98B76F8A}"/>
              </a:ext>
            </a:extLst>
          </p:cNvPr>
          <p:cNvSpPr/>
          <p:nvPr/>
        </p:nvSpPr>
        <p:spPr>
          <a:xfrm>
            <a:off x="3652602" y="442210"/>
            <a:ext cx="5246559" cy="13641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4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95" y="457200"/>
            <a:ext cx="11730047" cy="5930537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6757" y="593668"/>
            <a:ext cx="240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0">
                  <a:solidFill>
                    <a:srgbClr val="0000FF"/>
                  </a:solidFill>
                </a:ln>
                <a:latin typeface="NikoshBAN" pitchFamily="2" charset="0"/>
                <a:cs typeface="NikoshBAN" pitchFamily="2" charset="0"/>
              </a:rPr>
              <a:t>উপস্থাপনায়ঃ</a:t>
            </a:r>
            <a:endParaRPr lang="en-US" sz="4400" b="1" dirty="0">
              <a:ln w="0">
                <a:solidFill>
                  <a:srgbClr val="0000FF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6852" y="2948343"/>
            <a:ext cx="39547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n w="0"/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প</a:t>
            </a:r>
            <a:r>
              <a:rPr lang="as-IN" sz="2800" b="1" dirty="0">
                <a:ln w="0"/>
                <a:latin typeface="NikoshBAN" pitchFamily="2" charset="0"/>
                <a:cs typeface="NikoshBAN" pitchFamily="2" charset="0"/>
              </a:rPr>
              <a:t>ঞ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ln w="0"/>
                <a:latin typeface="NikoshBAN" pitchFamily="2" charset="0"/>
                <a:cs typeface="NikoshBAN" pitchFamily="2" charset="0"/>
              </a:rPr>
              <a:t>চ</a:t>
            </a:r>
            <a:r>
              <a:rPr lang="en-US" sz="2800" b="1">
                <a:ln w="0"/>
                <a:latin typeface="NikoshBAN" pitchFamily="2" charset="0"/>
                <a:cs typeface="NikoshBAN" pitchFamily="2" charset="0"/>
              </a:rPr>
              <a:t>ম</a:t>
            </a:r>
            <a:endParaRPr lang="en-US" sz="2800" b="1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ln w="0"/>
                <a:latin typeface="NikoshBAN" pitchFamily="2" charset="0"/>
                <a:cs typeface="NikoshBAN" pitchFamily="2" charset="0"/>
              </a:rPr>
              <a:t>বিষয়ঃ  প্রাথমিক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গণিত</a:t>
            </a:r>
            <a:endParaRPr lang="bn-IN" sz="2800" b="1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ln w="0"/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জ্যামিতি</a:t>
            </a:r>
            <a:endParaRPr lang="bn-IN" sz="2800" b="1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ln w="0"/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n w="0"/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০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০৪/</a:t>
            </a:r>
            <a:r>
              <a:rPr lang="as-IN" sz="2800" b="1" dirty="0">
                <a:ln w="0"/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৩/২০</a:t>
            </a:r>
            <a:r>
              <a:rPr lang="as-IN" sz="2800" b="1" dirty="0">
                <a:ln w="0"/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০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 </a:t>
            </a:r>
            <a:endParaRPr lang="bn-IN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4930" y="593668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0">
                  <a:solidFill>
                    <a:srgbClr val="0000FF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en-US" sz="4400" b="1" dirty="0">
                <a:ln w="0">
                  <a:solidFill>
                    <a:srgbClr val="0000FF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136175" y="593669"/>
            <a:ext cx="1654488" cy="5794068"/>
            <a:chOff x="4453280" y="1835526"/>
            <a:chExt cx="2085975" cy="4285397"/>
          </a:xfrm>
        </p:grpSpPr>
        <p:grpSp>
          <p:nvGrpSpPr>
            <p:cNvPr id="10" name="Group 9"/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14545" y="3288339"/>
            <a:ext cx="494413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 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গাল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প্র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াথমিক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বিদ্যালয়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বরুড়া,কুমিল্লা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০১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৭১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bn-IN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Email:ict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2018mozammel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@gmail.com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FC3018-EF9E-45F4-9F88-9697190009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69" y="978387"/>
            <a:ext cx="1701898" cy="21557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B995CF-F689-4728-9A38-4EB66D98F6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604" y="593669"/>
            <a:ext cx="2489108" cy="235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83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5678" y="1407697"/>
            <a:ext cx="2695074" cy="268304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/>
          <p:cNvSpPr/>
          <p:nvPr/>
        </p:nvSpPr>
        <p:spPr>
          <a:xfrm flipV="1">
            <a:off x="1949120" y="4331353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 flipV="1">
            <a:off x="5057376" y="1182969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 flipV="1">
            <a:off x="5085440" y="4315289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 flipV="1">
            <a:off x="1913008" y="1190985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22095" y="4511842"/>
            <a:ext cx="2249905" cy="8422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বই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30111" y="4511842"/>
            <a:ext cx="2249905" cy="8422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চতুর্ভুজ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988144" y="4345001"/>
            <a:ext cx="3143015" cy="669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  <a:stCxn id="7" idx="7"/>
            <a:endCxn id="5" idx="7"/>
          </p:cNvCxnSpPr>
          <p:nvPr/>
        </p:nvCxnSpPr>
        <p:spPr>
          <a:xfrm flipH="1" flipV="1">
            <a:off x="5096400" y="1221993"/>
            <a:ext cx="28064" cy="31323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0"/>
            <a:endCxn id="8" idx="6"/>
          </p:cNvCxnSpPr>
          <p:nvPr/>
        </p:nvCxnSpPr>
        <p:spPr>
          <a:xfrm flipH="1" flipV="1">
            <a:off x="1958727" y="1213844"/>
            <a:ext cx="3121509" cy="148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5"/>
            <a:endCxn id="3" idx="5"/>
          </p:cNvCxnSpPr>
          <p:nvPr/>
        </p:nvCxnSpPr>
        <p:spPr>
          <a:xfrm>
            <a:off x="1952032" y="1197680"/>
            <a:ext cx="36112" cy="31403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18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8" grpId="0" animBg="1"/>
      <p:bldP spid="9" grpId="0" animBg="1"/>
      <p:bldP spid="9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I\Desktop\07-aminul\picture\book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57200"/>
            <a:ext cx="3276600" cy="2057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B0F0"/>
            </a:solidFill>
          </a:ln>
        </p:spPr>
      </p:pic>
      <p:pic>
        <p:nvPicPr>
          <p:cNvPr id="3" name="Picture 2" descr="C:\Users\PTI\Desktop\07-aminul\picture\book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81000"/>
            <a:ext cx="3352800" cy="2209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027" name="Picture 3" descr="C:\Users\PTI\Desktop\07-aminul\picture\book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182816"/>
            <a:ext cx="3352800" cy="19987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Picture 2" descr="C:\Users\PTI\Desktop\07-aminul\picture\book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200401"/>
            <a:ext cx="3429000" cy="19812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</p:pic>
      <p:sp>
        <p:nvSpPr>
          <p:cNvPr id="6" name="TextBox 5"/>
          <p:cNvSpPr txBox="1"/>
          <p:nvPr/>
        </p:nvSpPr>
        <p:spPr>
          <a:xfrm>
            <a:off x="4495800" y="548640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বই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228600"/>
            <a:ext cx="4495800" cy="2590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00200" y="191869"/>
            <a:ext cx="4495800" cy="2590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70050" y="3316070"/>
            <a:ext cx="12971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চতুর্ভুজ।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1369326" y="4322130"/>
            <a:ext cx="6698502" cy="1200329"/>
            <a:chOff x="3592493" y="542789"/>
            <a:chExt cx="4567162" cy="2372793"/>
          </a:xfrm>
        </p:grpSpPr>
        <p:sp>
          <p:nvSpPr>
            <p:cNvPr id="7" name="Flowchart: Terminator 6"/>
            <p:cNvSpPr/>
            <p:nvPr/>
          </p:nvSpPr>
          <p:spPr>
            <a:xfrm>
              <a:off x="3592493" y="542789"/>
              <a:ext cx="4567162" cy="2108835"/>
            </a:xfrm>
            <a:prstGeom prst="flowChartTerminator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26677" y="542789"/>
              <a:ext cx="4107543" cy="237279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চারটি </a:t>
              </a:r>
              <a:r>
                <a:rPr lang="en-US" sz="36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রে</a:t>
              </a:r>
              <a:r>
                <a:rPr lang="bn-BD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খ</a:t>
              </a:r>
              <a:r>
                <a:rPr lang="en-US" sz="36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াংশ</a:t>
              </a:r>
              <a:r>
                <a:rPr lang="en-US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দ্বারা আবদ্ধ চিত্রকে  চতুর্ভুজ বলে।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95" y="418010"/>
            <a:ext cx="11730047" cy="5996437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2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9411" y="1466305"/>
            <a:ext cx="2068272" cy="1523359"/>
          </a:xfrm>
          <a:prstGeom prst="rect">
            <a:avLst/>
          </a:prstGeom>
          <a:gradFill flip="none" rotWithShape="1">
            <a:gsLst>
              <a:gs pos="27000">
                <a:srgbClr val="FF0000">
                  <a:shade val="30000"/>
                  <a:satMod val="115000"/>
                </a:srgbClr>
              </a:gs>
              <a:gs pos="76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3567" y="1466967"/>
            <a:ext cx="334850" cy="1622738"/>
          </a:xfrm>
          <a:prstGeom prst="rect">
            <a:avLst/>
          </a:prstGeom>
          <a:gradFill flip="none" rotWithShape="1">
            <a:gsLst>
              <a:gs pos="34000">
                <a:srgbClr val="00B050">
                  <a:shade val="30000"/>
                  <a:satMod val="115000"/>
                </a:srgbClr>
              </a:gs>
              <a:gs pos="66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4863" y="1466967"/>
            <a:ext cx="334850" cy="1622738"/>
          </a:xfrm>
          <a:prstGeom prst="rect">
            <a:avLst/>
          </a:prstGeom>
          <a:gradFill flip="none" rotWithShape="1">
            <a:gsLst>
              <a:gs pos="36000">
                <a:srgbClr val="00B050">
                  <a:shade val="30000"/>
                  <a:satMod val="115000"/>
                </a:srgbClr>
              </a:gs>
              <a:gs pos="69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63577" y="3025309"/>
            <a:ext cx="566670" cy="1867437"/>
          </a:xfrm>
          <a:prstGeom prst="rect">
            <a:avLst/>
          </a:prstGeom>
          <a:gradFill flip="none" rotWithShape="1">
            <a:gsLst>
              <a:gs pos="43000">
                <a:srgbClr val="0070C0">
                  <a:shade val="30000"/>
                  <a:satMod val="115000"/>
                </a:srgbClr>
              </a:gs>
              <a:gs pos="75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67336" y="3040938"/>
            <a:ext cx="566670" cy="1867437"/>
          </a:xfrm>
          <a:prstGeom prst="rect">
            <a:avLst/>
          </a:prstGeom>
          <a:gradFill flip="none" rotWithShape="1">
            <a:gsLst>
              <a:gs pos="39000">
                <a:srgbClr val="0070C0">
                  <a:shade val="30000"/>
                  <a:satMod val="115000"/>
                </a:srgbClr>
              </a:gs>
              <a:gs pos="7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43088" y="418010"/>
            <a:ext cx="1139301" cy="1013495"/>
          </a:xfrm>
          <a:prstGeom prst="ellipse">
            <a:avLst/>
          </a:prstGeom>
          <a:gradFill flip="none" rotWithShape="1">
            <a:gsLst>
              <a:gs pos="28000">
                <a:schemeClr val="tx1">
                  <a:tint val="66000"/>
                  <a:satMod val="160000"/>
                </a:schemeClr>
              </a:gs>
              <a:gs pos="65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468499" y="4916997"/>
            <a:ext cx="1126406" cy="356277"/>
            <a:chOff x="7563470" y="5036236"/>
            <a:chExt cx="1016444" cy="322573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" name="Right Triangle 7"/>
            <p:cNvSpPr/>
            <p:nvPr/>
          </p:nvSpPr>
          <p:spPr>
            <a:xfrm>
              <a:off x="7974607" y="5036835"/>
              <a:ext cx="605307" cy="321974"/>
            </a:xfrm>
            <a:prstGeom prst="rtTriangl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 Single Corner Rectangle 9"/>
            <p:cNvSpPr/>
            <p:nvPr/>
          </p:nvSpPr>
          <p:spPr>
            <a:xfrm>
              <a:off x="7563470" y="5036236"/>
              <a:ext cx="424016" cy="321974"/>
            </a:xfrm>
            <a:prstGeom prst="round1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894758" y="4927728"/>
            <a:ext cx="1126406" cy="356277"/>
            <a:chOff x="7563470" y="5036236"/>
            <a:chExt cx="1016444" cy="322573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5" name="Right Triangle 24"/>
            <p:cNvSpPr/>
            <p:nvPr/>
          </p:nvSpPr>
          <p:spPr>
            <a:xfrm>
              <a:off x="7974607" y="5036835"/>
              <a:ext cx="605307" cy="321974"/>
            </a:xfrm>
            <a:prstGeom prst="rtTriangl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 Single Corner Rectangle 25"/>
            <p:cNvSpPr/>
            <p:nvPr/>
          </p:nvSpPr>
          <p:spPr>
            <a:xfrm>
              <a:off x="7563470" y="5036236"/>
              <a:ext cx="424016" cy="321974"/>
            </a:xfrm>
            <a:prstGeom prst="round1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3318136" y="3102584"/>
            <a:ext cx="334850" cy="30909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5592" y="3102584"/>
            <a:ext cx="334850" cy="30909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"/>
          <p:cNvSpPr txBox="1"/>
          <p:nvPr/>
        </p:nvSpPr>
        <p:spPr>
          <a:xfrm>
            <a:off x="3707986" y="519735"/>
            <a:ext cx="671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6113" y="1238886"/>
            <a:ext cx="5208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350062" y="2465586"/>
            <a:ext cx="334850" cy="1622738"/>
          </a:xfrm>
          <a:prstGeom prst="rect">
            <a:avLst/>
          </a:prstGeom>
          <a:gradFill flip="none" rotWithShape="1">
            <a:gsLst>
              <a:gs pos="34000">
                <a:srgbClr val="00B050">
                  <a:shade val="30000"/>
                  <a:satMod val="115000"/>
                </a:srgbClr>
              </a:gs>
              <a:gs pos="66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54438" y="2220887"/>
            <a:ext cx="566670" cy="1867437"/>
          </a:xfrm>
          <a:prstGeom prst="rect">
            <a:avLst/>
          </a:prstGeom>
          <a:gradFill flip="none" rotWithShape="1">
            <a:gsLst>
              <a:gs pos="39000">
                <a:srgbClr val="0070C0">
                  <a:shade val="30000"/>
                  <a:satMod val="115000"/>
                </a:srgbClr>
              </a:gs>
              <a:gs pos="7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647826" y="2564965"/>
            <a:ext cx="2068272" cy="1523359"/>
          </a:xfrm>
          <a:prstGeom prst="rect">
            <a:avLst/>
          </a:prstGeom>
          <a:gradFill flip="none" rotWithShape="1">
            <a:gsLst>
              <a:gs pos="27000">
                <a:srgbClr val="FF0000">
                  <a:shade val="30000"/>
                  <a:satMod val="115000"/>
                </a:srgbClr>
              </a:gs>
              <a:gs pos="76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209678-20A0-49DD-B117-A7829EB29EF1}"/>
              </a:ext>
            </a:extLst>
          </p:cNvPr>
          <p:cNvSpPr txBox="1"/>
          <p:nvPr/>
        </p:nvSpPr>
        <p:spPr>
          <a:xfrm>
            <a:off x="3356546" y="4712776"/>
            <a:ext cx="7638028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buFont typeface="Wingdings"/>
              <a:buChar char="Ü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াইডগু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 দেখে  কি বুজতে পারলে?</a:t>
            </a:r>
          </a:p>
          <a:p>
            <a:pPr>
              <a:buFont typeface="Wingdings"/>
              <a:buChar char="Ü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আমাদের আজকের আলোচনার বিষয় কি হতে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4434149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1E58A5-D5E8-4DCA-AB49-3B4D78336826}"/>
              </a:ext>
            </a:extLst>
          </p:cNvPr>
          <p:cNvSpPr txBox="1"/>
          <p:nvPr/>
        </p:nvSpPr>
        <p:spPr>
          <a:xfrm>
            <a:off x="3509262" y="1694122"/>
            <a:ext cx="5173474" cy="92333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আলোচ্য পাঠ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B8E8E3-9C1E-4585-8E44-BEA93C849E85}"/>
              </a:ext>
            </a:extLst>
          </p:cNvPr>
          <p:cNvSpPr txBox="1"/>
          <p:nvPr/>
        </p:nvSpPr>
        <p:spPr>
          <a:xfrm>
            <a:off x="5019169" y="3105834"/>
            <a:ext cx="215366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</a:t>
            </a:r>
            <a:endParaRPr lang="en-US" sz="8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FCB775-05A3-474D-8215-FCDC587CAA4D}"/>
              </a:ext>
            </a:extLst>
          </p:cNvPr>
          <p:cNvSpPr/>
          <p:nvPr/>
        </p:nvSpPr>
        <p:spPr>
          <a:xfrm>
            <a:off x="5033522" y="4794545"/>
            <a:ext cx="2139307" cy="129700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82985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95" y="483326"/>
            <a:ext cx="11730047" cy="5943600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2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961" y="483326"/>
            <a:ext cx="11730047" cy="569246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49848" y="1916790"/>
            <a:ext cx="4145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0"/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1639" y="787694"/>
            <a:ext cx="3122240" cy="92333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5400" b="1" dirty="0">
                <a:ln w="0"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848" y="2610781"/>
            <a:ext cx="1086227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৩৪</a:t>
            </a:r>
            <a:r>
              <a:rPr lang="bn-IN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bn-BD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রিক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ওরম্বসের</a:t>
            </a:r>
            <a:r>
              <a:rPr lang="bn-IN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আকৃতি অনুসারে পৃথক পৃথকভাবে সাজাতে পারবে।</a:t>
            </a:r>
            <a:endParaRPr lang="bn-BD" sz="3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bn-IN" sz="3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9" r="34312" b="11320"/>
          <a:stretch/>
        </p:blipFill>
        <p:spPr>
          <a:xfrm>
            <a:off x="849848" y="2837364"/>
            <a:ext cx="681352" cy="11815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46FDFE-58CC-44D1-BB43-487C489F2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16" y="483326"/>
            <a:ext cx="3793036" cy="21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8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0.73658 -0.01551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-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33203" y="1497803"/>
            <a:ext cx="2556910" cy="1516467"/>
            <a:chOff x="1104900" y="762000"/>
            <a:chExt cx="1104900" cy="838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104900" y="1600200"/>
              <a:ext cx="11049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1104900" y="762000"/>
              <a:ext cx="800100" cy="838200"/>
              <a:chOff x="1104900" y="762000"/>
              <a:chExt cx="800100" cy="8382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1371600" y="762000"/>
                <a:ext cx="533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1104900" y="762000"/>
                <a:ext cx="266700" cy="838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 flipH="1" flipV="1">
              <a:off x="1905000" y="762000"/>
              <a:ext cx="304800" cy="838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" name="Rectangle 41"/>
          <p:cNvSpPr/>
          <p:nvPr/>
        </p:nvSpPr>
        <p:spPr>
          <a:xfrm>
            <a:off x="5606555" y="4065349"/>
            <a:ext cx="2295670" cy="1816822"/>
          </a:xfrm>
          <a:custGeom>
            <a:avLst/>
            <a:gdLst>
              <a:gd name="connsiteX0" fmla="*/ 0 w 1371600"/>
              <a:gd name="connsiteY0" fmla="*/ 0 h 838200"/>
              <a:gd name="connsiteX1" fmla="*/ 1371600 w 1371600"/>
              <a:gd name="connsiteY1" fmla="*/ 0 h 838200"/>
              <a:gd name="connsiteX2" fmla="*/ 1371600 w 1371600"/>
              <a:gd name="connsiteY2" fmla="*/ 838200 h 838200"/>
              <a:gd name="connsiteX3" fmla="*/ 0 w 1371600"/>
              <a:gd name="connsiteY3" fmla="*/ 838200 h 838200"/>
              <a:gd name="connsiteX4" fmla="*/ 0 w 1371600"/>
              <a:gd name="connsiteY4" fmla="*/ 0 h 838200"/>
              <a:gd name="connsiteX0" fmla="*/ 0 w 1371600"/>
              <a:gd name="connsiteY0" fmla="*/ 19050 h 857250"/>
              <a:gd name="connsiteX1" fmla="*/ 1038225 w 1371600"/>
              <a:gd name="connsiteY1" fmla="*/ 0 h 857250"/>
              <a:gd name="connsiteX2" fmla="*/ 1371600 w 1371600"/>
              <a:gd name="connsiteY2" fmla="*/ 857250 h 857250"/>
              <a:gd name="connsiteX3" fmla="*/ 0 w 1371600"/>
              <a:gd name="connsiteY3" fmla="*/ 857250 h 857250"/>
              <a:gd name="connsiteX4" fmla="*/ 0 w 1371600"/>
              <a:gd name="connsiteY4" fmla="*/ 19050 h 857250"/>
              <a:gd name="connsiteX0" fmla="*/ 28575 w 1371600"/>
              <a:gd name="connsiteY0" fmla="*/ 23813 h 857250"/>
              <a:gd name="connsiteX1" fmla="*/ 1038225 w 1371600"/>
              <a:gd name="connsiteY1" fmla="*/ 0 h 857250"/>
              <a:gd name="connsiteX2" fmla="*/ 1371600 w 1371600"/>
              <a:gd name="connsiteY2" fmla="*/ 857250 h 857250"/>
              <a:gd name="connsiteX3" fmla="*/ 0 w 1371600"/>
              <a:gd name="connsiteY3" fmla="*/ 857250 h 857250"/>
              <a:gd name="connsiteX4" fmla="*/ 28575 w 1371600"/>
              <a:gd name="connsiteY4" fmla="*/ 23813 h 857250"/>
              <a:gd name="connsiteX0" fmla="*/ 0 w 1343025"/>
              <a:gd name="connsiteY0" fmla="*/ 23813 h 866775"/>
              <a:gd name="connsiteX1" fmla="*/ 1009650 w 1343025"/>
              <a:gd name="connsiteY1" fmla="*/ 0 h 866775"/>
              <a:gd name="connsiteX2" fmla="*/ 1343025 w 1343025"/>
              <a:gd name="connsiteY2" fmla="*/ 857250 h 866775"/>
              <a:gd name="connsiteX3" fmla="*/ 328613 w 1343025"/>
              <a:gd name="connsiteY3" fmla="*/ 866775 h 866775"/>
              <a:gd name="connsiteX4" fmla="*/ 0 w 1343025"/>
              <a:gd name="connsiteY4" fmla="*/ 23813 h 866775"/>
              <a:gd name="connsiteX0" fmla="*/ 0 w 1343025"/>
              <a:gd name="connsiteY0" fmla="*/ 9525 h 852487"/>
              <a:gd name="connsiteX1" fmla="*/ 1000125 w 1343025"/>
              <a:gd name="connsiteY1" fmla="*/ 0 h 852487"/>
              <a:gd name="connsiteX2" fmla="*/ 1343025 w 1343025"/>
              <a:gd name="connsiteY2" fmla="*/ 842962 h 852487"/>
              <a:gd name="connsiteX3" fmla="*/ 328613 w 1343025"/>
              <a:gd name="connsiteY3" fmla="*/ 852487 h 852487"/>
              <a:gd name="connsiteX4" fmla="*/ 0 w 1343025"/>
              <a:gd name="connsiteY4" fmla="*/ 9525 h 85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25" h="852487">
                <a:moveTo>
                  <a:pt x="0" y="9525"/>
                </a:moveTo>
                <a:lnTo>
                  <a:pt x="1000125" y="0"/>
                </a:lnTo>
                <a:lnTo>
                  <a:pt x="1343025" y="842962"/>
                </a:lnTo>
                <a:lnTo>
                  <a:pt x="328613" y="852487"/>
                </a:lnTo>
                <a:lnTo>
                  <a:pt x="0" y="9525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15" name="Rectangle 43"/>
          <p:cNvSpPr/>
          <p:nvPr/>
        </p:nvSpPr>
        <p:spPr>
          <a:xfrm>
            <a:off x="8038531" y="1278633"/>
            <a:ext cx="1616592" cy="2150359"/>
          </a:xfrm>
          <a:custGeom>
            <a:avLst/>
            <a:gdLst>
              <a:gd name="connsiteX0" fmla="*/ 0 w 1371600"/>
              <a:gd name="connsiteY0" fmla="*/ 0 h 624123"/>
              <a:gd name="connsiteX1" fmla="*/ 1371600 w 1371600"/>
              <a:gd name="connsiteY1" fmla="*/ 0 h 624123"/>
              <a:gd name="connsiteX2" fmla="*/ 1371600 w 1371600"/>
              <a:gd name="connsiteY2" fmla="*/ 624123 h 624123"/>
              <a:gd name="connsiteX3" fmla="*/ 0 w 1371600"/>
              <a:gd name="connsiteY3" fmla="*/ 624123 h 624123"/>
              <a:gd name="connsiteX4" fmla="*/ 0 w 1371600"/>
              <a:gd name="connsiteY4" fmla="*/ 0 h 624123"/>
              <a:gd name="connsiteX0" fmla="*/ 257175 w 1628775"/>
              <a:gd name="connsiteY0" fmla="*/ 0 h 1195623"/>
              <a:gd name="connsiteX1" fmla="*/ 1628775 w 1628775"/>
              <a:gd name="connsiteY1" fmla="*/ 0 h 1195623"/>
              <a:gd name="connsiteX2" fmla="*/ 1628775 w 1628775"/>
              <a:gd name="connsiteY2" fmla="*/ 624123 h 1195623"/>
              <a:gd name="connsiteX3" fmla="*/ 0 w 1628775"/>
              <a:gd name="connsiteY3" fmla="*/ 1195623 h 1195623"/>
              <a:gd name="connsiteX4" fmla="*/ 257175 w 1628775"/>
              <a:gd name="connsiteY4" fmla="*/ 0 h 1195623"/>
              <a:gd name="connsiteX0" fmla="*/ 238125 w 1628775"/>
              <a:gd name="connsiteY0" fmla="*/ 0 h 1200385"/>
              <a:gd name="connsiteX1" fmla="*/ 1628775 w 1628775"/>
              <a:gd name="connsiteY1" fmla="*/ 4762 h 1200385"/>
              <a:gd name="connsiteX2" fmla="*/ 1628775 w 1628775"/>
              <a:gd name="connsiteY2" fmla="*/ 628885 h 1200385"/>
              <a:gd name="connsiteX3" fmla="*/ 0 w 1628775"/>
              <a:gd name="connsiteY3" fmla="*/ 1200385 h 1200385"/>
              <a:gd name="connsiteX4" fmla="*/ 238125 w 1628775"/>
              <a:gd name="connsiteY4" fmla="*/ 0 h 1200385"/>
              <a:gd name="connsiteX0" fmla="*/ 238125 w 1628775"/>
              <a:gd name="connsiteY0" fmla="*/ 342901 h 1543286"/>
              <a:gd name="connsiteX1" fmla="*/ 1400175 w 1628775"/>
              <a:gd name="connsiteY1" fmla="*/ 0 h 1543286"/>
              <a:gd name="connsiteX2" fmla="*/ 1628775 w 1628775"/>
              <a:gd name="connsiteY2" fmla="*/ 971786 h 1543286"/>
              <a:gd name="connsiteX3" fmla="*/ 0 w 1628775"/>
              <a:gd name="connsiteY3" fmla="*/ 1543286 h 1543286"/>
              <a:gd name="connsiteX4" fmla="*/ 238125 w 1628775"/>
              <a:gd name="connsiteY4" fmla="*/ 342901 h 1543286"/>
              <a:gd name="connsiteX0" fmla="*/ 238125 w 1400175"/>
              <a:gd name="connsiteY0" fmla="*/ 342901 h 1543286"/>
              <a:gd name="connsiteX1" fmla="*/ 1400175 w 1400175"/>
              <a:gd name="connsiteY1" fmla="*/ 0 h 1543286"/>
              <a:gd name="connsiteX2" fmla="*/ 1147763 w 1400175"/>
              <a:gd name="connsiteY2" fmla="*/ 1195623 h 1543286"/>
              <a:gd name="connsiteX3" fmla="*/ 0 w 1400175"/>
              <a:gd name="connsiteY3" fmla="*/ 1543286 h 1543286"/>
              <a:gd name="connsiteX4" fmla="*/ 238125 w 1400175"/>
              <a:gd name="connsiteY4" fmla="*/ 342901 h 154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175" h="1543286">
                <a:moveTo>
                  <a:pt x="238125" y="342901"/>
                </a:moveTo>
                <a:lnTo>
                  <a:pt x="1400175" y="0"/>
                </a:lnTo>
                <a:lnTo>
                  <a:pt x="1147763" y="1195623"/>
                </a:lnTo>
                <a:lnTo>
                  <a:pt x="0" y="1543286"/>
                </a:lnTo>
                <a:lnTo>
                  <a:pt x="238125" y="342901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16" name="Rectangle 44"/>
          <p:cNvSpPr/>
          <p:nvPr/>
        </p:nvSpPr>
        <p:spPr>
          <a:xfrm>
            <a:off x="815328" y="3495353"/>
            <a:ext cx="2751962" cy="2386817"/>
          </a:xfrm>
          <a:custGeom>
            <a:avLst/>
            <a:gdLst>
              <a:gd name="connsiteX0" fmla="*/ 0 w 857250"/>
              <a:gd name="connsiteY0" fmla="*/ 0 h 823506"/>
              <a:gd name="connsiteX1" fmla="*/ 857250 w 857250"/>
              <a:gd name="connsiteY1" fmla="*/ 0 h 823506"/>
              <a:gd name="connsiteX2" fmla="*/ 857250 w 857250"/>
              <a:gd name="connsiteY2" fmla="*/ 823506 h 823506"/>
              <a:gd name="connsiteX3" fmla="*/ 0 w 857250"/>
              <a:gd name="connsiteY3" fmla="*/ 823506 h 823506"/>
              <a:gd name="connsiteX4" fmla="*/ 0 w 857250"/>
              <a:gd name="connsiteY4" fmla="*/ 0 h 823506"/>
              <a:gd name="connsiteX0" fmla="*/ 211015 w 857250"/>
              <a:gd name="connsiteY0" fmla="*/ 20097 h 823506"/>
              <a:gd name="connsiteX1" fmla="*/ 857250 w 857250"/>
              <a:gd name="connsiteY1" fmla="*/ 0 h 823506"/>
              <a:gd name="connsiteX2" fmla="*/ 857250 w 857250"/>
              <a:gd name="connsiteY2" fmla="*/ 823506 h 823506"/>
              <a:gd name="connsiteX3" fmla="*/ 0 w 857250"/>
              <a:gd name="connsiteY3" fmla="*/ 823506 h 823506"/>
              <a:gd name="connsiteX4" fmla="*/ 211015 w 857250"/>
              <a:gd name="connsiteY4" fmla="*/ 20097 h 823506"/>
              <a:gd name="connsiteX0" fmla="*/ 788795 w 1435030"/>
              <a:gd name="connsiteY0" fmla="*/ 20097 h 913941"/>
              <a:gd name="connsiteX1" fmla="*/ 1435030 w 1435030"/>
              <a:gd name="connsiteY1" fmla="*/ 0 h 913941"/>
              <a:gd name="connsiteX2" fmla="*/ 1435030 w 1435030"/>
              <a:gd name="connsiteY2" fmla="*/ 823506 h 913941"/>
              <a:gd name="connsiteX3" fmla="*/ 0 w 1435030"/>
              <a:gd name="connsiteY3" fmla="*/ 913941 h 913941"/>
              <a:gd name="connsiteX4" fmla="*/ 788795 w 1435030"/>
              <a:gd name="connsiteY4" fmla="*/ 20097 h 913941"/>
              <a:gd name="connsiteX0" fmla="*/ 788795 w 1435030"/>
              <a:gd name="connsiteY0" fmla="*/ 20097 h 913941"/>
              <a:gd name="connsiteX1" fmla="*/ 1435030 w 1435030"/>
              <a:gd name="connsiteY1" fmla="*/ 0 h 913941"/>
              <a:gd name="connsiteX2" fmla="*/ 1163724 w 1435030"/>
              <a:gd name="connsiteY2" fmla="*/ 913941 h 913941"/>
              <a:gd name="connsiteX3" fmla="*/ 0 w 1435030"/>
              <a:gd name="connsiteY3" fmla="*/ 913941 h 913941"/>
              <a:gd name="connsiteX4" fmla="*/ 788795 w 1435030"/>
              <a:gd name="connsiteY4" fmla="*/ 20097 h 913941"/>
              <a:gd name="connsiteX0" fmla="*/ 788795 w 1304401"/>
              <a:gd name="connsiteY0" fmla="*/ 25122 h 918966"/>
              <a:gd name="connsiteX1" fmla="*/ 1304401 w 1304401"/>
              <a:gd name="connsiteY1" fmla="*/ 0 h 918966"/>
              <a:gd name="connsiteX2" fmla="*/ 1163724 w 1304401"/>
              <a:gd name="connsiteY2" fmla="*/ 918966 h 918966"/>
              <a:gd name="connsiteX3" fmla="*/ 0 w 1304401"/>
              <a:gd name="connsiteY3" fmla="*/ 918966 h 918966"/>
              <a:gd name="connsiteX4" fmla="*/ 788795 w 1304401"/>
              <a:gd name="connsiteY4" fmla="*/ 25122 h 918966"/>
              <a:gd name="connsiteX0" fmla="*/ 803867 w 1304401"/>
              <a:gd name="connsiteY0" fmla="*/ 0 h 939062"/>
              <a:gd name="connsiteX1" fmla="*/ 1304401 w 1304401"/>
              <a:gd name="connsiteY1" fmla="*/ 20096 h 939062"/>
              <a:gd name="connsiteX2" fmla="*/ 1163724 w 1304401"/>
              <a:gd name="connsiteY2" fmla="*/ 939062 h 939062"/>
              <a:gd name="connsiteX3" fmla="*/ 0 w 1304401"/>
              <a:gd name="connsiteY3" fmla="*/ 939062 h 939062"/>
              <a:gd name="connsiteX4" fmla="*/ 803867 w 1304401"/>
              <a:gd name="connsiteY4" fmla="*/ 0 h 939062"/>
              <a:gd name="connsiteX0" fmla="*/ 813916 w 1304401"/>
              <a:gd name="connsiteY0" fmla="*/ 20098 h 918966"/>
              <a:gd name="connsiteX1" fmla="*/ 1304401 w 1304401"/>
              <a:gd name="connsiteY1" fmla="*/ 0 h 918966"/>
              <a:gd name="connsiteX2" fmla="*/ 1163724 w 1304401"/>
              <a:gd name="connsiteY2" fmla="*/ 918966 h 918966"/>
              <a:gd name="connsiteX3" fmla="*/ 0 w 1304401"/>
              <a:gd name="connsiteY3" fmla="*/ 918966 h 918966"/>
              <a:gd name="connsiteX4" fmla="*/ 813916 w 1304401"/>
              <a:gd name="connsiteY4" fmla="*/ 20098 h 918966"/>
              <a:gd name="connsiteX0" fmla="*/ 788795 w 1304401"/>
              <a:gd name="connsiteY0" fmla="*/ 10049 h 918966"/>
              <a:gd name="connsiteX1" fmla="*/ 1304401 w 1304401"/>
              <a:gd name="connsiteY1" fmla="*/ 0 h 918966"/>
              <a:gd name="connsiteX2" fmla="*/ 1163724 w 1304401"/>
              <a:gd name="connsiteY2" fmla="*/ 918966 h 918966"/>
              <a:gd name="connsiteX3" fmla="*/ 0 w 1304401"/>
              <a:gd name="connsiteY3" fmla="*/ 918966 h 918966"/>
              <a:gd name="connsiteX4" fmla="*/ 788795 w 1304401"/>
              <a:gd name="connsiteY4" fmla="*/ 10049 h 918966"/>
              <a:gd name="connsiteX0" fmla="*/ 788795 w 1258681"/>
              <a:gd name="connsiteY0" fmla="*/ 10049 h 918966"/>
              <a:gd name="connsiteX1" fmla="*/ 1258681 w 1258681"/>
              <a:gd name="connsiteY1" fmla="*/ 0 h 918966"/>
              <a:gd name="connsiteX2" fmla="*/ 1163724 w 1258681"/>
              <a:gd name="connsiteY2" fmla="*/ 918966 h 918966"/>
              <a:gd name="connsiteX3" fmla="*/ 0 w 1258681"/>
              <a:gd name="connsiteY3" fmla="*/ 918966 h 918966"/>
              <a:gd name="connsiteX4" fmla="*/ 788795 w 1258681"/>
              <a:gd name="connsiteY4" fmla="*/ 10049 h 918966"/>
              <a:gd name="connsiteX0" fmla="*/ 788795 w 1228201"/>
              <a:gd name="connsiteY0" fmla="*/ 17669 h 926586"/>
              <a:gd name="connsiteX1" fmla="*/ 1228201 w 1228201"/>
              <a:gd name="connsiteY1" fmla="*/ 0 h 926586"/>
              <a:gd name="connsiteX2" fmla="*/ 1163724 w 1228201"/>
              <a:gd name="connsiteY2" fmla="*/ 926586 h 926586"/>
              <a:gd name="connsiteX3" fmla="*/ 0 w 1228201"/>
              <a:gd name="connsiteY3" fmla="*/ 926586 h 926586"/>
              <a:gd name="connsiteX4" fmla="*/ 788795 w 1228201"/>
              <a:gd name="connsiteY4" fmla="*/ 17669 h 9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201" h="926586">
                <a:moveTo>
                  <a:pt x="788795" y="17669"/>
                </a:moveTo>
                <a:lnTo>
                  <a:pt x="1228201" y="0"/>
                </a:lnTo>
                <a:lnTo>
                  <a:pt x="1163724" y="926586"/>
                </a:lnTo>
                <a:lnTo>
                  <a:pt x="0" y="926586"/>
                </a:lnTo>
                <a:lnTo>
                  <a:pt x="788795" y="17669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17" name="Rectangle 45"/>
          <p:cNvSpPr/>
          <p:nvPr/>
        </p:nvSpPr>
        <p:spPr>
          <a:xfrm>
            <a:off x="4998863" y="1497803"/>
            <a:ext cx="2295670" cy="1516467"/>
          </a:xfrm>
          <a:custGeom>
            <a:avLst/>
            <a:gdLst>
              <a:gd name="connsiteX0" fmla="*/ 0 w 1371600"/>
              <a:gd name="connsiteY0" fmla="*/ 0 h 990600"/>
              <a:gd name="connsiteX1" fmla="*/ 1371600 w 1371600"/>
              <a:gd name="connsiteY1" fmla="*/ 0 h 990600"/>
              <a:gd name="connsiteX2" fmla="*/ 1371600 w 1371600"/>
              <a:gd name="connsiteY2" fmla="*/ 990600 h 990600"/>
              <a:gd name="connsiteX3" fmla="*/ 0 w 1371600"/>
              <a:gd name="connsiteY3" fmla="*/ 990600 h 990600"/>
              <a:gd name="connsiteX4" fmla="*/ 0 w 1371600"/>
              <a:gd name="connsiteY4" fmla="*/ 0 h 990600"/>
              <a:gd name="connsiteX0" fmla="*/ 0 w 1371600"/>
              <a:gd name="connsiteY0" fmla="*/ 323850 h 1314450"/>
              <a:gd name="connsiteX1" fmla="*/ 984250 w 1371600"/>
              <a:gd name="connsiteY1" fmla="*/ 0 h 1314450"/>
              <a:gd name="connsiteX2" fmla="*/ 1371600 w 1371600"/>
              <a:gd name="connsiteY2" fmla="*/ 1314450 h 1314450"/>
              <a:gd name="connsiteX3" fmla="*/ 0 w 1371600"/>
              <a:gd name="connsiteY3" fmla="*/ 1314450 h 1314450"/>
              <a:gd name="connsiteX4" fmla="*/ 0 w 1371600"/>
              <a:gd name="connsiteY4" fmla="*/ 323850 h 1314450"/>
              <a:gd name="connsiteX0" fmla="*/ 0 w 1498600"/>
              <a:gd name="connsiteY0" fmla="*/ 323850 h 1314450"/>
              <a:gd name="connsiteX1" fmla="*/ 984250 w 1498600"/>
              <a:gd name="connsiteY1" fmla="*/ 0 h 1314450"/>
              <a:gd name="connsiteX2" fmla="*/ 1498600 w 1498600"/>
              <a:gd name="connsiteY2" fmla="*/ 838200 h 1314450"/>
              <a:gd name="connsiteX3" fmla="*/ 0 w 1498600"/>
              <a:gd name="connsiteY3" fmla="*/ 1314450 h 1314450"/>
              <a:gd name="connsiteX4" fmla="*/ 0 w 1498600"/>
              <a:gd name="connsiteY4" fmla="*/ 323850 h 1314450"/>
              <a:gd name="connsiteX0" fmla="*/ 0 w 1498600"/>
              <a:gd name="connsiteY0" fmla="*/ 323850 h 838200"/>
              <a:gd name="connsiteX1" fmla="*/ 984250 w 1498600"/>
              <a:gd name="connsiteY1" fmla="*/ 0 h 838200"/>
              <a:gd name="connsiteX2" fmla="*/ 1498600 w 1498600"/>
              <a:gd name="connsiteY2" fmla="*/ 838200 h 838200"/>
              <a:gd name="connsiteX3" fmla="*/ 190500 w 1498600"/>
              <a:gd name="connsiteY3" fmla="*/ 730250 h 838200"/>
              <a:gd name="connsiteX4" fmla="*/ 0 w 1498600"/>
              <a:gd name="connsiteY4" fmla="*/ 323850 h 838200"/>
              <a:gd name="connsiteX0" fmla="*/ 0 w 1498600"/>
              <a:gd name="connsiteY0" fmla="*/ 323850 h 838200"/>
              <a:gd name="connsiteX1" fmla="*/ 984250 w 1498600"/>
              <a:gd name="connsiteY1" fmla="*/ 0 h 838200"/>
              <a:gd name="connsiteX2" fmla="*/ 1498600 w 1498600"/>
              <a:gd name="connsiteY2" fmla="*/ 838200 h 838200"/>
              <a:gd name="connsiteX3" fmla="*/ 184150 w 1498600"/>
              <a:gd name="connsiteY3" fmla="*/ 660400 h 838200"/>
              <a:gd name="connsiteX4" fmla="*/ 0 w 1498600"/>
              <a:gd name="connsiteY4" fmla="*/ 323850 h 838200"/>
              <a:gd name="connsiteX0" fmla="*/ 0 w 1498600"/>
              <a:gd name="connsiteY0" fmla="*/ 323850 h 838200"/>
              <a:gd name="connsiteX1" fmla="*/ 984250 w 1498600"/>
              <a:gd name="connsiteY1" fmla="*/ 0 h 838200"/>
              <a:gd name="connsiteX2" fmla="*/ 1498600 w 1498600"/>
              <a:gd name="connsiteY2" fmla="*/ 838200 h 838200"/>
              <a:gd name="connsiteX3" fmla="*/ 215900 w 1498600"/>
              <a:gd name="connsiteY3" fmla="*/ 698500 h 838200"/>
              <a:gd name="connsiteX4" fmla="*/ 0 w 1498600"/>
              <a:gd name="connsiteY4" fmla="*/ 32385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600" h="838200">
                <a:moveTo>
                  <a:pt x="0" y="323850"/>
                </a:moveTo>
                <a:lnTo>
                  <a:pt x="984250" y="0"/>
                </a:lnTo>
                <a:lnTo>
                  <a:pt x="1498600" y="838200"/>
                </a:lnTo>
                <a:lnTo>
                  <a:pt x="215900" y="698500"/>
                </a:lnTo>
                <a:lnTo>
                  <a:pt x="0" y="323850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  <p:sp>
        <p:nvSpPr>
          <p:cNvPr id="18" name="Rectangle 17"/>
          <p:cNvSpPr/>
          <p:nvPr/>
        </p:nvSpPr>
        <p:spPr>
          <a:xfrm>
            <a:off x="9365756" y="4282361"/>
            <a:ext cx="2139307" cy="129700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10740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358</Words>
  <Application>Microsoft Office PowerPoint</Application>
  <PresentationFormat>Widescreen</PresentationFormat>
  <Paragraphs>88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88017</dc:creator>
  <cp:lastModifiedBy>88017</cp:lastModifiedBy>
  <cp:revision>46</cp:revision>
  <dcterms:created xsi:type="dcterms:W3CDTF">2020-03-01T05:29:24Z</dcterms:created>
  <dcterms:modified xsi:type="dcterms:W3CDTF">2020-03-04T15:58:29Z</dcterms:modified>
</cp:coreProperties>
</file>