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70" r:id="rId5"/>
    <p:sldId id="271" r:id="rId6"/>
    <p:sldId id="272" r:id="rId7"/>
    <p:sldId id="274" r:id="rId8"/>
    <p:sldId id="266" r:id="rId9"/>
    <p:sldId id="273" r:id="rId10"/>
    <p:sldId id="278" r:id="rId11"/>
    <p:sldId id="264" r:id="rId12"/>
    <p:sldId id="259" r:id="rId13"/>
    <p:sldId id="276" r:id="rId14"/>
    <p:sldId id="265" r:id="rId15"/>
    <p:sldId id="268" r:id="rId16"/>
    <p:sldId id="269" r:id="rId17"/>
    <p:sldId id="27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AF6C0F-7DEB-4223-AD48-D8E528955D09}" type="doc">
      <dgm:prSet loTypeId="urn:microsoft.com/office/officeart/2005/8/layout/hierarchy2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B60A9AC-4BED-4F4E-8CE1-F6BDBC334EF0}">
      <dgm:prSet phldrT="[Text]"/>
      <dgm:spPr/>
      <dgm:t>
        <a:bodyPr/>
        <a:lstStyle/>
        <a:p>
          <a:r>
            <a:rPr lang="en-US" b="1" cap="all" dirty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rPr>
            <a:t>polymer</a:t>
          </a:r>
          <a:endParaRPr lang="en-US" dirty="0"/>
        </a:p>
      </dgm:t>
    </dgm:pt>
    <dgm:pt modelId="{6172B53B-C2DD-4CDF-BE0C-015A746BC483}" type="parTrans" cxnId="{F504BEC7-86E5-4B8B-A91E-5A761C34DB96}">
      <dgm:prSet/>
      <dgm:spPr/>
      <dgm:t>
        <a:bodyPr/>
        <a:lstStyle/>
        <a:p>
          <a:endParaRPr lang="en-US"/>
        </a:p>
      </dgm:t>
    </dgm:pt>
    <dgm:pt modelId="{74916B82-7659-4746-8BEE-B051765D282B}" type="sibTrans" cxnId="{F504BEC7-86E5-4B8B-A91E-5A761C34DB96}">
      <dgm:prSet/>
      <dgm:spPr/>
      <dgm:t>
        <a:bodyPr/>
        <a:lstStyle/>
        <a:p>
          <a:endParaRPr lang="en-US"/>
        </a:p>
      </dgm:t>
    </dgm:pt>
    <dgm:pt modelId="{A84F049A-414C-4A49-8312-50FD2489A8B1}">
      <dgm:prSet phldrT="[Text]"/>
      <dgm:spPr/>
      <dgm:t>
        <a:bodyPr/>
        <a:lstStyle/>
        <a:p>
          <a:r>
            <a:rPr lang="en-US" b="1" cap="all" spc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rPr>
            <a:t>Poly </a:t>
          </a:r>
          <a:endParaRPr lang="en-US" dirty="0"/>
        </a:p>
      </dgm:t>
    </dgm:pt>
    <dgm:pt modelId="{4801CA53-B9A9-4064-9943-3526E0C8E7D5}" type="parTrans" cxnId="{B1169398-E561-4C09-8EDF-B36BCEFF9540}">
      <dgm:prSet/>
      <dgm:spPr/>
      <dgm:t>
        <a:bodyPr/>
        <a:lstStyle/>
        <a:p>
          <a:endParaRPr lang="en-US"/>
        </a:p>
      </dgm:t>
    </dgm:pt>
    <dgm:pt modelId="{58C22383-734E-4BDE-971A-55DAB3D6AC85}" type="sibTrans" cxnId="{B1169398-E561-4C09-8EDF-B36BCEFF9540}">
      <dgm:prSet/>
      <dgm:spPr/>
      <dgm:t>
        <a:bodyPr/>
        <a:lstStyle/>
        <a:p>
          <a:endParaRPr lang="en-US"/>
        </a:p>
      </dgm:t>
    </dgm:pt>
    <dgm:pt modelId="{6ECF939C-FE92-4929-B174-B5470CA6B293}">
      <dgm:prSet phldrT="[Text]"/>
      <dgm:spPr/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বহু বা অনেক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E4779F64-0968-47BC-879D-4E00DE00CF21}" type="parTrans" cxnId="{EA834C34-AFA2-42FF-ADC1-FD56C08E4240}">
      <dgm:prSet/>
      <dgm:spPr/>
      <dgm:t>
        <a:bodyPr/>
        <a:lstStyle/>
        <a:p>
          <a:endParaRPr lang="en-US"/>
        </a:p>
      </dgm:t>
    </dgm:pt>
    <dgm:pt modelId="{E05D8332-8014-4982-8BFF-1A40F89FE1E4}" type="sibTrans" cxnId="{EA834C34-AFA2-42FF-ADC1-FD56C08E4240}">
      <dgm:prSet/>
      <dgm:spPr/>
      <dgm:t>
        <a:bodyPr/>
        <a:lstStyle/>
        <a:p>
          <a:endParaRPr lang="en-US"/>
        </a:p>
      </dgm:t>
    </dgm:pt>
    <dgm:pt modelId="{7FCD8D02-E195-4E59-BCAD-C15938831D40}">
      <dgm:prSet phldrT="[Text]"/>
      <dgm:spPr/>
      <dgm:t>
        <a:bodyPr/>
        <a:lstStyle/>
        <a:p>
          <a:r>
            <a:rPr lang="en-US" b="1" cap="all" spc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rPr>
            <a:t>meros</a:t>
          </a:r>
          <a:endParaRPr lang="en-US" dirty="0"/>
        </a:p>
      </dgm:t>
    </dgm:pt>
    <dgm:pt modelId="{00A0B581-AA5D-4543-ABCF-DB3DBB8E00A8}" type="parTrans" cxnId="{365424FA-F1BC-4DD5-9521-8883978F8E65}">
      <dgm:prSet/>
      <dgm:spPr/>
      <dgm:t>
        <a:bodyPr/>
        <a:lstStyle/>
        <a:p>
          <a:endParaRPr lang="en-US"/>
        </a:p>
      </dgm:t>
    </dgm:pt>
    <dgm:pt modelId="{6683EE56-9027-486E-90FF-6B906B0DDCE2}" type="sibTrans" cxnId="{365424FA-F1BC-4DD5-9521-8883978F8E65}">
      <dgm:prSet/>
      <dgm:spPr/>
      <dgm:t>
        <a:bodyPr/>
        <a:lstStyle/>
        <a:p>
          <a:endParaRPr lang="en-US"/>
        </a:p>
      </dgm:t>
    </dgm:pt>
    <dgm:pt modelId="{FB4E6EBD-C2AB-4F43-934F-54888978F5D2}">
      <dgm:prSet phldrT="[Text]"/>
      <dgm:spPr/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অংশ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04AE0521-4516-4959-ABC1-1369E3039E16}" type="parTrans" cxnId="{DDD64364-A6C1-41FC-A1C5-0C3B786CCDEF}">
      <dgm:prSet/>
      <dgm:spPr/>
      <dgm:t>
        <a:bodyPr/>
        <a:lstStyle/>
        <a:p>
          <a:endParaRPr lang="en-US"/>
        </a:p>
      </dgm:t>
    </dgm:pt>
    <dgm:pt modelId="{35ABC510-98D7-4D7D-961A-4F55B9F0E08E}" type="sibTrans" cxnId="{DDD64364-A6C1-41FC-A1C5-0C3B786CCDEF}">
      <dgm:prSet/>
      <dgm:spPr/>
      <dgm:t>
        <a:bodyPr/>
        <a:lstStyle/>
        <a:p>
          <a:endParaRPr lang="en-US"/>
        </a:p>
      </dgm:t>
    </dgm:pt>
    <dgm:pt modelId="{5DAFF9F7-E445-4692-98C9-5503F0BD9BE1}" type="pres">
      <dgm:prSet presAssocID="{09AF6C0F-7DEB-4223-AD48-D8E528955D0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DCD16C4-49DC-4D07-82B3-A5BA4205D1E2}" type="pres">
      <dgm:prSet presAssocID="{8B60A9AC-4BED-4F4E-8CE1-F6BDBC334EF0}" presName="root1" presStyleCnt="0"/>
      <dgm:spPr/>
    </dgm:pt>
    <dgm:pt modelId="{34234700-FDF2-42BF-ACA2-CEB24592139D}" type="pres">
      <dgm:prSet presAssocID="{8B60A9AC-4BED-4F4E-8CE1-F6BDBC334EF0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2D245C9-0487-4A2A-BEBE-D572735226A9}" type="pres">
      <dgm:prSet presAssocID="{8B60A9AC-4BED-4F4E-8CE1-F6BDBC334EF0}" presName="level2hierChild" presStyleCnt="0"/>
      <dgm:spPr/>
    </dgm:pt>
    <dgm:pt modelId="{3B7CF648-92EB-4036-B7C0-705BE29A87DB}" type="pres">
      <dgm:prSet presAssocID="{4801CA53-B9A9-4064-9943-3526E0C8E7D5}" presName="conn2-1" presStyleLbl="parChTrans1D2" presStyleIdx="0" presStyleCnt="2"/>
      <dgm:spPr/>
    </dgm:pt>
    <dgm:pt modelId="{5D87AABA-19E2-4FDA-95CE-D09428BD9417}" type="pres">
      <dgm:prSet presAssocID="{4801CA53-B9A9-4064-9943-3526E0C8E7D5}" presName="connTx" presStyleLbl="parChTrans1D2" presStyleIdx="0" presStyleCnt="2"/>
      <dgm:spPr/>
    </dgm:pt>
    <dgm:pt modelId="{5EEF1DB5-C513-43F0-AC0C-D15930C512BE}" type="pres">
      <dgm:prSet presAssocID="{A84F049A-414C-4A49-8312-50FD2489A8B1}" presName="root2" presStyleCnt="0"/>
      <dgm:spPr/>
    </dgm:pt>
    <dgm:pt modelId="{B79E843F-8A84-4AC3-941E-F5607862959C}" type="pres">
      <dgm:prSet presAssocID="{A84F049A-414C-4A49-8312-50FD2489A8B1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7424DEF-CFA9-4C7B-B890-75A3F00C8E86}" type="pres">
      <dgm:prSet presAssocID="{A84F049A-414C-4A49-8312-50FD2489A8B1}" presName="level3hierChild" presStyleCnt="0"/>
      <dgm:spPr/>
    </dgm:pt>
    <dgm:pt modelId="{B2C9A668-A0B2-4D65-877F-498C85FF869E}" type="pres">
      <dgm:prSet presAssocID="{E4779F64-0968-47BC-879D-4E00DE00CF21}" presName="conn2-1" presStyleLbl="parChTrans1D3" presStyleIdx="0" presStyleCnt="2"/>
      <dgm:spPr/>
    </dgm:pt>
    <dgm:pt modelId="{4797F284-B022-4A8C-88B1-FA6B120FD044}" type="pres">
      <dgm:prSet presAssocID="{E4779F64-0968-47BC-879D-4E00DE00CF21}" presName="connTx" presStyleLbl="parChTrans1D3" presStyleIdx="0" presStyleCnt="2"/>
      <dgm:spPr/>
    </dgm:pt>
    <dgm:pt modelId="{AB127260-A25B-475C-8549-BE1A4C8FC9D7}" type="pres">
      <dgm:prSet presAssocID="{6ECF939C-FE92-4929-B174-B5470CA6B293}" presName="root2" presStyleCnt="0"/>
      <dgm:spPr/>
    </dgm:pt>
    <dgm:pt modelId="{59B4D046-016D-4004-B670-11462EDE01B2}" type="pres">
      <dgm:prSet presAssocID="{6ECF939C-FE92-4929-B174-B5470CA6B293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7748739-70F3-4710-B743-BB90E0BEB3C1}" type="pres">
      <dgm:prSet presAssocID="{6ECF939C-FE92-4929-B174-B5470CA6B293}" presName="level3hierChild" presStyleCnt="0"/>
      <dgm:spPr/>
    </dgm:pt>
    <dgm:pt modelId="{5A2F80CD-E9D5-4868-A123-7A6B61528C6C}" type="pres">
      <dgm:prSet presAssocID="{00A0B581-AA5D-4543-ABCF-DB3DBB8E00A8}" presName="conn2-1" presStyleLbl="parChTrans1D2" presStyleIdx="1" presStyleCnt="2"/>
      <dgm:spPr/>
    </dgm:pt>
    <dgm:pt modelId="{2E6EE550-F1B5-4875-B041-7729BAFB1152}" type="pres">
      <dgm:prSet presAssocID="{00A0B581-AA5D-4543-ABCF-DB3DBB8E00A8}" presName="connTx" presStyleLbl="parChTrans1D2" presStyleIdx="1" presStyleCnt="2"/>
      <dgm:spPr/>
    </dgm:pt>
    <dgm:pt modelId="{D2F4399B-12FC-4859-ABFC-7596CB6545D1}" type="pres">
      <dgm:prSet presAssocID="{7FCD8D02-E195-4E59-BCAD-C15938831D40}" presName="root2" presStyleCnt="0"/>
      <dgm:spPr/>
    </dgm:pt>
    <dgm:pt modelId="{E507E9C9-9790-4E27-B744-2E5240BB1C53}" type="pres">
      <dgm:prSet presAssocID="{7FCD8D02-E195-4E59-BCAD-C15938831D40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802E9D2-410F-4E52-88AB-CF14FEA00EA1}" type="pres">
      <dgm:prSet presAssocID="{7FCD8D02-E195-4E59-BCAD-C15938831D40}" presName="level3hierChild" presStyleCnt="0"/>
      <dgm:spPr/>
    </dgm:pt>
    <dgm:pt modelId="{F4400A63-1553-4293-99D3-FB30431A841B}" type="pres">
      <dgm:prSet presAssocID="{04AE0521-4516-4959-ABC1-1369E3039E16}" presName="conn2-1" presStyleLbl="parChTrans1D3" presStyleIdx="1" presStyleCnt="2"/>
      <dgm:spPr/>
    </dgm:pt>
    <dgm:pt modelId="{3C05EF42-C797-4384-82B4-D7ABA056E1CD}" type="pres">
      <dgm:prSet presAssocID="{04AE0521-4516-4959-ABC1-1369E3039E16}" presName="connTx" presStyleLbl="parChTrans1D3" presStyleIdx="1" presStyleCnt="2"/>
      <dgm:spPr/>
    </dgm:pt>
    <dgm:pt modelId="{9FCAF118-8C5F-47D8-BACA-E9691A97BF1B}" type="pres">
      <dgm:prSet presAssocID="{FB4E6EBD-C2AB-4F43-934F-54888978F5D2}" presName="root2" presStyleCnt="0"/>
      <dgm:spPr/>
    </dgm:pt>
    <dgm:pt modelId="{55A56A83-232B-4E95-B110-75C27E97A78B}" type="pres">
      <dgm:prSet presAssocID="{FB4E6EBD-C2AB-4F43-934F-54888978F5D2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47C2499-E336-48C8-A45B-87997190FB15}" type="pres">
      <dgm:prSet presAssocID="{FB4E6EBD-C2AB-4F43-934F-54888978F5D2}" presName="level3hierChild" presStyleCnt="0"/>
      <dgm:spPr/>
    </dgm:pt>
  </dgm:ptLst>
  <dgm:cxnLst>
    <dgm:cxn modelId="{6F477C21-460C-4DA5-A413-C77EB4B14E2B}" type="presOf" srcId="{00A0B581-AA5D-4543-ABCF-DB3DBB8E00A8}" destId="{2E6EE550-F1B5-4875-B041-7729BAFB1152}" srcOrd="1" destOrd="0" presId="urn:microsoft.com/office/officeart/2005/8/layout/hierarchy2"/>
    <dgm:cxn modelId="{9BEF807B-2FFD-4A85-BC26-43D949072362}" type="presOf" srcId="{04AE0521-4516-4959-ABC1-1369E3039E16}" destId="{3C05EF42-C797-4384-82B4-D7ABA056E1CD}" srcOrd="1" destOrd="0" presId="urn:microsoft.com/office/officeart/2005/8/layout/hierarchy2"/>
    <dgm:cxn modelId="{F504BEC7-86E5-4B8B-A91E-5A761C34DB96}" srcId="{09AF6C0F-7DEB-4223-AD48-D8E528955D09}" destId="{8B60A9AC-4BED-4F4E-8CE1-F6BDBC334EF0}" srcOrd="0" destOrd="0" parTransId="{6172B53B-C2DD-4CDF-BE0C-015A746BC483}" sibTransId="{74916B82-7659-4746-8BEE-B051765D282B}"/>
    <dgm:cxn modelId="{EA834C34-AFA2-42FF-ADC1-FD56C08E4240}" srcId="{A84F049A-414C-4A49-8312-50FD2489A8B1}" destId="{6ECF939C-FE92-4929-B174-B5470CA6B293}" srcOrd="0" destOrd="0" parTransId="{E4779F64-0968-47BC-879D-4E00DE00CF21}" sibTransId="{E05D8332-8014-4982-8BFF-1A40F89FE1E4}"/>
    <dgm:cxn modelId="{365424FA-F1BC-4DD5-9521-8883978F8E65}" srcId="{8B60A9AC-4BED-4F4E-8CE1-F6BDBC334EF0}" destId="{7FCD8D02-E195-4E59-BCAD-C15938831D40}" srcOrd="1" destOrd="0" parTransId="{00A0B581-AA5D-4543-ABCF-DB3DBB8E00A8}" sibTransId="{6683EE56-9027-486E-90FF-6B906B0DDCE2}"/>
    <dgm:cxn modelId="{DDD64364-A6C1-41FC-A1C5-0C3B786CCDEF}" srcId="{7FCD8D02-E195-4E59-BCAD-C15938831D40}" destId="{FB4E6EBD-C2AB-4F43-934F-54888978F5D2}" srcOrd="0" destOrd="0" parTransId="{04AE0521-4516-4959-ABC1-1369E3039E16}" sibTransId="{35ABC510-98D7-4D7D-961A-4F55B9F0E08E}"/>
    <dgm:cxn modelId="{1B94ACB8-5B49-467B-9347-4F7137959754}" type="presOf" srcId="{09AF6C0F-7DEB-4223-AD48-D8E528955D09}" destId="{5DAFF9F7-E445-4692-98C9-5503F0BD9BE1}" srcOrd="0" destOrd="0" presId="urn:microsoft.com/office/officeart/2005/8/layout/hierarchy2"/>
    <dgm:cxn modelId="{86CB3091-FA66-499F-A463-753364CC80D4}" type="presOf" srcId="{FB4E6EBD-C2AB-4F43-934F-54888978F5D2}" destId="{55A56A83-232B-4E95-B110-75C27E97A78B}" srcOrd="0" destOrd="0" presId="urn:microsoft.com/office/officeart/2005/8/layout/hierarchy2"/>
    <dgm:cxn modelId="{E8613F4E-AB8C-43D3-92C9-0BF72029888D}" type="presOf" srcId="{6ECF939C-FE92-4929-B174-B5470CA6B293}" destId="{59B4D046-016D-4004-B670-11462EDE01B2}" srcOrd="0" destOrd="0" presId="urn:microsoft.com/office/officeart/2005/8/layout/hierarchy2"/>
    <dgm:cxn modelId="{72E8628D-C852-4120-BA26-BA026871B8C8}" type="presOf" srcId="{E4779F64-0968-47BC-879D-4E00DE00CF21}" destId="{B2C9A668-A0B2-4D65-877F-498C85FF869E}" srcOrd="0" destOrd="0" presId="urn:microsoft.com/office/officeart/2005/8/layout/hierarchy2"/>
    <dgm:cxn modelId="{37E0B6D9-594D-4DBD-B1AE-0B5447F557DD}" type="presOf" srcId="{A84F049A-414C-4A49-8312-50FD2489A8B1}" destId="{B79E843F-8A84-4AC3-941E-F5607862959C}" srcOrd="0" destOrd="0" presId="urn:microsoft.com/office/officeart/2005/8/layout/hierarchy2"/>
    <dgm:cxn modelId="{B1169398-E561-4C09-8EDF-B36BCEFF9540}" srcId="{8B60A9AC-4BED-4F4E-8CE1-F6BDBC334EF0}" destId="{A84F049A-414C-4A49-8312-50FD2489A8B1}" srcOrd="0" destOrd="0" parTransId="{4801CA53-B9A9-4064-9943-3526E0C8E7D5}" sibTransId="{58C22383-734E-4BDE-971A-55DAB3D6AC85}"/>
    <dgm:cxn modelId="{436A49BE-B970-47DB-9DE7-2695EF37A83B}" type="presOf" srcId="{4801CA53-B9A9-4064-9943-3526E0C8E7D5}" destId="{3B7CF648-92EB-4036-B7C0-705BE29A87DB}" srcOrd="0" destOrd="0" presId="urn:microsoft.com/office/officeart/2005/8/layout/hierarchy2"/>
    <dgm:cxn modelId="{3F5BEC55-08E6-448A-9130-5E4FA99992A0}" type="presOf" srcId="{7FCD8D02-E195-4E59-BCAD-C15938831D40}" destId="{E507E9C9-9790-4E27-B744-2E5240BB1C53}" srcOrd="0" destOrd="0" presId="urn:microsoft.com/office/officeart/2005/8/layout/hierarchy2"/>
    <dgm:cxn modelId="{6CA02D3B-C293-426D-B453-8D56C05AA606}" type="presOf" srcId="{04AE0521-4516-4959-ABC1-1369E3039E16}" destId="{F4400A63-1553-4293-99D3-FB30431A841B}" srcOrd="0" destOrd="0" presId="urn:microsoft.com/office/officeart/2005/8/layout/hierarchy2"/>
    <dgm:cxn modelId="{0CB174F6-E617-4FD8-99F2-638259120A4F}" type="presOf" srcId="{E4779F64-0968-47BC-879D-4E00DE00CF21}" destId="{4797F284-B022-4A8C-88B1-FA6B120FD044}" srcOrd="1" destOrd="0" presId="urn:microsoft.com/office/officeart/2005/8/layout/hierarchy2"/>
    <dgm:cxn modelId="{F83D8DF8-9633-49CC-B834-4BAF0914A656}" type="presOf" srcId="{4801CA53-B9A9-4064-9943-3526E0C8E7D5}" destId="{5D87AABA-19E2-4FDA-95CE-D09428BD9417}" srcOrd="1" destOrd="0" presId="urn:microsoft.com/office/officeart/2005/8/layout/hierarchy2"/>
    <dgm:cxn modelId="{67455B9B-DFC5-405F-9F47-138CFF1D2ECD}" type="presOf" srcId="{8B60A9AC-4BED-4F4E-8CE1-F6BDBC334EF0}" destId="{34234700-FDF2-42BF-ACA2-CEB24592139D}" srcOrd="0" destOrd="0" presId="urn:microsoft.com/office/officeart/2005/8/layout/hierarchy2"/>
    <dgm:cxn modelId="{8D5BF5FE-2F35-4607-932A-94A8F4E23378}" type="presOf" srcId="{00A0B581-AA5D-4543-ABCF-DB3DBB8E00A8}" destId="{5A2F80CD-E9D5-4868-A123-7A6B61528C6C}" srcOrd="0" destOrd="0" presId="urn:microsoft.com/office/officeart/2005/8/layout/hierarchy2"/>
    <dgm:cxn modelId="{EB74D942-9CF9-46D2-A349-98839F112166}" type="presParOf" srcId="{5DAFF9F7-E445-4692-98C9-5503F0BD9BE1}" destId="{CDCD16C4-49DC-4D07-82B3-A5BA4205D1E2}" srcOrd="0" destOrd="0" presId="urn:microsoft.com/office/officeart/2005/8/layout/hierarchy2"/>
    <dgm:cxn modelId="{E17CDB6B-F5E9-4C24-8269-E0569EC9208F}" type="presParOf" srcId="{CDCD16C4-49DC-4D07-82B3-A5BA4205D1E2}" destId="{34234700-FDF2-42BF-ACA2-CEB24592139D}" srcOrd="0" destOrd="0" presId="urn:microsoft.com/office/officeart/2005/8/layout/hierarchy2"/>
    <dgm:cxn modelId="{2AD913B6-93DB-4916-BFCA-3D68D340733F}" type="presParOf" srcId="{CDCD16C4-49DC-4D07-82B3-A5BA4205D1E2}" destId="{12D245C9-0487-4A2A-BEBE-D572735226A9}" srcOrd="1" destOrd="0" presId="urn:microsoft.com/office/officeart/2005/8/layout/hierarchy2"/>
    <dgm:cxn modelId="{F8828EBA-D14D-4A92-BA5B-3604AC4BAE25}" type="presParOf" srcId="{12D245C9-0487-4A2A-BEBE-D572735226A9}" destId="{3B7CF648-92EB-4036-B7C0-705BE29A87DB}" srcOrd="0" destOrd="0" presId="urn:microsoft.com/office/officeart/2005/8/layout/hierarchy2"/>
    <dgm:cxn modelId="{87D69B4D-D1F2-40A2-937B-C088A5213FF5}" type="presParOf" srcId="{3B7CF648-92EB-4036-B7C0-705BE29A87DB}" destId="{5D87AABA-19E2-4FDA-95CE-D09428BD9417}" srcOrd="0" destOrd="0" presId="urn:microsoft.com/office/officeart/2005/8/layout/hierarchy2"/>
    <dgm:cxn modelId="{EB27EAAF-B13F-44A3-A7DC-D695E9F34BF0}" type="presParOf" srcId="{12D245C9-0487-4A2A-BEBE-D572735226A9}" destId="{5EEF1DB5-C513-43F0-AC0C-D15930C512BE}" srcOrd="1" destOrd="0" presId="urn:microsoft.com/office/officeart/2005/8/layout/hierarchy2"/>
    <dgm:cxn modelId="{739FA18B-1A1F-401E-9BF1-3BAA6DFE26B1}" type="presParOf" srcId="{5EEF1DB5-C513-43F0-AC0C-D15930C512BE}" destId="{B79E843F-8A84-4AC3-941E-F5607862959C}" srcOrd="0" destOrd="0" presId="urn:microsoft.com/office/officeart/2005/8/layout/hierarchy2"/>
    <dgm:cxn modelId="{EE9DF306-FD62-4C4C-ACF6-77C847AD33DD}" type="presParOf" srcId="{5EEF1DB5-C513-43F0-AC0C-D15930C512BE}" destId="{B7424DEF-CFA9-4C7B-B890-75A3F00C8E86}" srcOrd="1" destOrd="0" presId="urn:microsoft.com/office/officeart/2005/8/layout/hierarchy2"/>
    <dgm:cxn modelId="{00E9444B-F9D4-4F06-9A91-7ED739654AF0}" type="presParOf" srcId="{B7424DEF-CFA9-4C7B-B890-75A3F00C8E86}" destId="{B2C9A668-A0B2-4D65-877F-498C85FF869E}" srcOrd="0" destOrd="0" presId="urn:microsoft.com/office/officeart/2005/8/layout/hierarchy2"/>
    <dgm:cxn modelId="{34C0CE0D-7602-427B-8200-BBC8BF86F8A1}" type="presParOf" srcId="{B2C9A668-A0B2-4D65-877F-498C85FF869E}" destId="{4797F284-B022-4A8C-88B1-FA6B120FD044}" srcOrd="0" destOrd="0" presId="urn:microsoft.com/office/officeart/2005/8/layout/hierarchy2"/>
    <dgm:cxn modelId="{B3587A7B-2598-4A5F-91E6-330568FCBD2C}" type="presParOf" srcId="{B7424DEF-CFA9-4C7B-B890-75A3F00C8E86}" destId="{AB127260-A25B-475C-8549-BE1A4C8FC9D7}" srcOrd="1" destOrd="0" presId="urn:microsoft.com/office/officeart/2005/8/layout/hierarchy2"/>
    <dgm:cxn modelId="{729B19D5-C117-4D73-B99C-58F8DCA7A844}" type="presParOf" srcId="{AB127260-A25B-475C-8549-BE1A4C8FC9D7}" destId="{59B4D046-016D-4004-B670-11462EDE01B2}" srcOrd="0" destOrd="0" presId="urn:microsoft.com/office/officeart/2005/8/layout/hierarchy2"/>
    <dgm:cxn modelId="{EE77C715-D5F4-4D3B-813A-0EC140FB05BB}" type="presParOf" srcId="{AB127260-A25B-475C-8549-BE1A4C8FC9D7}" destId="{C7748739-70F3-4710-B743-BB90E0BEB3C1}" srcOrd="1" destOrd="0" presId="urn:microsoft.com/office/officeart/2005/8/layout/hierarchy2"/>
    <dgm:cxn modelId="{D3134EE8-31D2-45DC-8169-E69C0EA19D46}" type="presParOf" srcId="{12D245C9-0487-4A2A-BEBE-D572735226A9}" destId="{5A2F80CD-E9D5-4868-A123-7A6B61528C6C}" srcOrd="2" destOrd="0" presId="urn:microsoft.com/office/officeart/2005/8/layout/hierarchy2"/>
    <dgm:cxn modelId="{1236B69F-F2DA-4373-9D14-AC745859F0B2}" type="presParOf" srcId="{5A2F80CD-E9D5-4868-A123-7A6B61528C6C}" destId="{2E6EE550-F1B5-4875-B041-7729BAFB1152}" srcOrd="0" destOrd="0" presId="urn:microsoft.com/office/officeart/2005/8/layout/hierarchy2"/>
    <dgm:cxn modelId="{A16F8000-E78A-467C-8E64-C43205650931}" type="presParOf" srcId="{12D245C9-0487-4A2A-BEBE-D572735226A9}" destId="{D2F4399B-12FC-4859-ABFC-7596CB6545D1}" srcOrd="3" destOrd="0" presId="urn:microsoft.com/office/officeart/2005/8/layout/hierarchy2"/>
    <dgm:cxn modelId="{98F52C4B-E980-4213-9CF6-908BE9AE0F35}" type="presParOf" srcId="{D2F4399B-12FC-4859-ABFC-7596CB6545D1}" destId="{E507E9C9-9790-4E27-B744-2E5240BB1C53}" srcOrd="0" destOrd="0" presId="urn:microsoft.com/office/officeart/2005/8/layout/hierarchy2"/>
    <dgm:cxn modelId="{3B82D174-58E1-4B48-A3EE-0C0FB2C67155}" type="presParOf" srcId="{D2F4399B-12FC-4859-ABFC-7596CB6545D1}" destId="{1802E9D2-410F-4E52-88AB-CF14FEA00EA1}" srcOrd="1" destOrd="0" presId="urn:microsoft.com/office/officeart/2005/8/layout/hierarchy2"/>
    <dgm:cxn modelId="{76C57C15-A967-4F8F-B261-2CCDA871D749}" type="presParOf" srcId="{1802E9D2-410F-4E52-88AB-CF14FEA00EA1}" destId="{F4400A63-1553-4293-99D3-FB30431A841B}" srcOrd="0" destOrd="0" presId="urn:microsoft.com/office/officeart/2005/8/layout/hierarchy2"/>
    <dgm:cxn modelId="{DECA3FFF-2F36-440F-8979-7FAEE74723AA}" type="presParOf" srcId="{F4400A63-1553-4293-99D3-FB30431A841B}" destId="{3C05EF42-C797-4384-82B4-D7ABA056E1CD}" srcOrd="0" destOrd="0" presId="urn:microsoft.com/office/officeart/2005/8/layout/hierarchy2"/>
    <dgm:cxn modelId="{4AC81F92-740C-4042-A4D0-F0E046180CAD}" type="presParOf" srcId="{1802E9D2-410F-4E52-88AB-CF14FEA00EA1}" destId="{9FCAF118-8C5F-47D8-BACA-E9691A97BF1B}" srcOrd="1" destOrd="0" presId="urn:microsoft.com/office/officeart/2005/8/layout/hierarchy2"/>
    <dgm:cxn modelId="{E5E79DDE-5618-4AFA-8D00-39027E36756E}" type="presParOf" srcId="{9FCAF118-8C5F-47D8-BACA-E9691A97BF1B}" destId="{55A56A83-232B-4E95-B110-75C27E97A78B}" srcOrd="0" destOrd="0" presId="urn:microsoft.com/office/officeart/2005/8/layout/hierarchy2"/>
    <dgm:cxn modelId="{3BB41D76-2902-407F-9F1A-808137131526}" type="presParOf" srcId="{9FCAF118-8C5F-47D8-BACA-E9691A97BF1B}" destId="{047C2499-E336-48C8-A45B-87997190FB1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234700-FDF2-42BF-ACA2-CEB24592139D}">
      <dsp:nvSpPr>
        <dsp:cNvPr id="0" name=""/>
        <dsp:cNvSpPr/>
      </dsp:nvSpPr>
      <dsp:spPr>
        <a:xfrm>
          <a:off x="3368" y="2046573"/>
          <a:ext cx="2070989" cy="10354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1" kern="1200" cap="all" dirty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rPr>
            <a:t>polymer</a:t>
          </a:r>
          <a:endParaRPr lang="en-US" sz="3800" kern="1200" dirty="0"/>
        </a:p>
      </dsp:txBody>
      <dsp:txXfrm>
        <a:off x="33697" y="2076902"/>
        <a:ext cx="2010331" cy="974836"/>
      </dsp:txXfrm>
    </dsp:sp>
    <dsp:sp modelId="{3B7CF648-92EB-4036-B7C0-705BE29A87DB}">
      <dsp:nvSpPr>
        <dsp:cNvPr id="0" name=""/>
        <dsp:cNvSpPr/>
      </dsp:nvSpPr>
      <dsp:spPr>
        <a:xfrm rot="19457599">
          <a:off x="1978469" y="2248444"/>
          <a:ext cx="1020172" cy="36342"/>
        </a:xfrm>
        <a:custGeom>
          <a:avLst/>
          <a:gdLst/>
          <a:ahLst/>
          <a:cxnLst/>
          <a:rect l="0" t="0" r="0" b="0"/>
          <a:pathLst>
            <a:path>
              <a:moveTo>
                <a:pt x="0" y="18171"/>
              </a:moveTo>
              <a:lnTo>
                <a:pt x="1020172" y="1817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463051" y="2241111"/>
        <a:ext cx="51008" cy="51008"/>
      </dsp:txXfrm>
    </dsp:sp>
    <dsp:sp modelId="{B79E843F-8A84-4AC3-941E-F5607862959C}">
      <dsp:nvSpPr>
        <dsp:cNvPr id="0" name=""/>
        <dsp:cNvSpPr/>
      </dsp:nvSpPr>
      <dsp:spPr>
        <a:xfrm>
          <a:off x="2902754" y="1451164"/>
          <a:ext cx="2070989" cy="10354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1" kern="1200" cap="all" spc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rPr>
            <a:t>Poly </a:t>
          </a:r>
          <a:endParaRPr lang="en-US" sz="3800" kern="1200" dirty="0"/>
        </a:p>
      </dsp:txBody>
      <dsp:txXfrm>
        <a:off x="2933083" y="1481493"/>
        <a:ext cx="2010331" cy="974836"/>
      </dsp:txXfrm>
    </dsp:sp>
    <dsp:sp modelId="{B2C9A668-A0B2-4D65-877F-498C85FF869E}">
      <dsp:nvSpPr>
        <dsp:cNvPr id="0" name=""/>
        <dsp:cNvSpPr/>
      </dsp:nvSpPr>
      <dsp:spPr>
        <a:xfrm>
          <a:off x="4973743" y="1950740"/>
          <a:ext cx="828395" cy="36342"/>
        </a:xfrm>
        <a:custGeom>
          <a:avLst/>
          <a:gdLst/>
          <a:ahLst/>
          <a:cxnLst/>
          <a:rect l="0" t="0" r="0" b="0"/>
          <a:pathLst>
            <a:path>
              <a:moveTo>
                <a:pt x="0" y="18171"/>
              </a:moveTo>
              <a:lnTo>
                <a:pt x="828395" y="1817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367231" y="1948201"/>
        <a:ext cx="41419" cy="41419"/>
      </dsp:txXfrm>
    </dsp:sp>
    <dsp:sp modelId="{59B4D046-016D-4004-B670-11462EDE01B2}">
      <dsp:nvSpPr>
        <dsp:cNvPr id="0" name=""/>
        <dsp:cNvSpPr/>
      </dsp:nvSpPr>
      <dsp:spPr>
        <a:xfrm>
          <a:off x="5802139" y="1451164"/>
          <a:ext cx="2070989" cy="10354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800" kern="1200" dirty="0" smtClean="0">
              <a:latin typeface="NikoshBAN" pitchFamily="2" charset="0"/>
              <a:cs typeface="NikoshBAN" pitchFamily="2" charset="0"/>
            </a:rPr>
            <a:t>বহু বা অনেক </a:t>
          </a:r>
          <a:endParaRPr lang="en-US" sz="3800" kern="1200" dirty="0">
            <a:latin typeface="NikoshBAN" pitchFamily="2" charset="0"/>
            <a:cs typeface="NikoshBAN" pitchFamily="2" charset="0"/>
          </a:endParaRPr>
        </a:p>
      </dsp:txBody>
      <dsp:txXfrm>
        <a:off x="5832468" y="1481493"/>
        <a:ext cx="2010331" cy="974836"/>
      </dsp:txXfrm>
    </dsp:sp>
    <dsp:sp modelId="{5A2F80CD-E9D5-4868-A123-7A6B61528C6C}">
      <dsp:nvSpPr>
        <dsp:cNvPr id="0" name=""/>
        <dsp:cNvSpPr/>
      </dsp:nvSpPr>
      <dsp:spPr>
        <a:xfrm rot="2142401">
          <a:off x="1978469" y="2843854"/>
          <a:ext cx="1020172" cy="36342"/>
        </a:xfrm>
        <a:custGeom>
          <a:avLst/>
          <a:gdLst/>
          <a:ahLst/>
          <a:cxnLst/>
          <a:rect l="0" t="0" r="0" b="0"/>
          <a:pathLst>
            <a:path>
              <a:moveTo>
                <a:pt x="0" y="18171"/>
              </a:moveTo>
              <a:lnTo>
                <a:pt x="1020172" y="1817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463051" y="2836521"/>
        <a:ext cx="51008" cy="51008"/>
      </dsp:txXfrm>
    </dsp:sp>
    <dsp:sp modelId="{E507E9C9-9790-4E27-B744-2E5240BB1C53}">
      <dsp:nvSpPr>
        <dsp:cNvPr id="0" name=""/>
        <dsp:cNvSpPr/>
      </dsp:nvSpPr>
      <dsp:spPr>
        <a:xfrm>
          <a:off x="2902754" y="2641983"/>
          <a:ext cx="2070989" cy="10354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1" kern="1200" cap="all" spc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rPr>
            <a:t>meros</a:t>
          </a:r>
          <a:endParaRPr lang="en-US" sz="3800" kern="1200" dirty="0"/>
        </a:p>
      </dsp:txBody>
      <dsp:txXfrm>
        <a:off x="2933083" y="2672312"/>
        <a:ext cx="2010331" cy="974836"/>
      </dsp:txXfrm>
    </dsp:sp>
    <dsp:sp modelId="{F4400A63-1553-4293-99D3-FB30431A841B}">
      <dsp:nvSpPr>
        <dsp:cNvPr id="0" name=""/>
        <dsp:cNvSpPr/>
      </dsp:nvSpPr>
      <dsp:spPr>
        <a:xfrm>
          <a:off x="4973743" y="3141559"/>
          <a:ext cx="828395" cy="36342"/>
        </a:xfrm>
        <a:custGeom>
          <a:avLst/>
          <a:gdLst/>
          <a:ahLst/>
          <a:cxnLst/>
          <a:rect l="0" t="0" r="0" b="0"/>
          <a:pathLst>
            <a:path>
              <a:moveTo>
                <a:pt x="0" y="18171"/>
              </a:moveTo>
              <a:lnTo>
                <a:pt x="828395" y="1817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367231" y="3139020"/>
        <a:ext cx="41419" cy="41419"/>
      </dsp:txXfrm>
    </dsp:sp>
    <dsp:sp modelId="{55A56A83-232B-4E95-B110-75C27E97A78B}">
      <dsp:nvSpPr>
        <dsp:cNvPr id="0" name=""/>
        <dsp:cNvSpPr/>
      </dsp:nvSpPr>
      <dsp:spPr>
        <a:xfrm>
          <a:off x="5802139" y="2641983"/>
          <a:ext cx="2070989" cy="10354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800" kern="1200" dirty="0" smtClean="0">
              <a:latin typeface="NikoshBAN" pitchFamily="2" charset="0"/>
              <a:cs typeface="NikoshBAN" pitchFamily="2" charset="0"/>
            </a:rPr>
            <a:t>অংশ </a:t>
          </a:r>
          <a:endParaRPr lang="en-US" sz="3800" kern="1200" dirty="0">
            <a:latin typeface="NikoshBAN" pitchFamily="2" charset="0"/>
            <a:cs typeface="NikoshBAN" pitchFamily="2" charset="0"/>
          </a:endParaRPr>
        </a:p>
      </dsp:txBody>
      <dsp:txXfrm>
        <a:off x="5832468" y="2672312"/>
        <a:ext cx="2010331" cy="9748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ohammad.suhel07@gmail.co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tm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32438" y="609600"/>
            <a:ext cx="319029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9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IN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 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6rh4e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057400"/>
            <a:ext cx="6553200" cy="453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75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1000"/>
            <a:ext cx="2745881" cy="18287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700" y="238125"/>
            <a:ext cx="2628900" cy="19716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962400"/>
            <a:ext cx="2895600" cy="182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700" y="3935034"/>
            <a:ext cx="2470602" cy="18561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00" y="3886200"/>
            <a:ext cx="2400300" cy="1905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836032" y="2514600"/>
            <a:ext cx="315022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48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কৃত্রিম পলিমার </a:t>
            </a:r>
            <a:endParaRPr lang="en-US" sz="48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5922" y="2401669"/>
            <a:ext cx="179247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36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মেলামাইন </a:t>
            </a:r>
            <a:endParaRPr lang="en-US" sz="36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31313" y="2448065"/>
            <a:ext cx="124585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36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রেজিন </a:t>
            </a:r>
            <a:endParaRPr lang="en-US" sz="36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1630" y="5943600"/>
            <a:ext cx="193033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36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বাকেলাইট  </a:t>
            </a:r>
            <a:endParaRPr lang="en-US" sz="36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86200" y="5929745"/>
            <a:ext cx="145745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36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পলিথিন </a:t>
            </a:r>
            <a:endParaRPr lang="en-US" sz="36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90915" y="5929744"/>
            <a:ext cx="252665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36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পি ভি সি পাইপ </a:t>
            </a:r>
            <a:endParaRPr lang="en-US" sz="36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31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cision 1"/>
          <p:cNvSpPr/>
          <p:nvPr/>
        </p:nvSpPr>
        <p:spPr>
          <a:xfrm>
            <a:off x="609600" y="304800"/>
            <a:ext cx="7467600" cy="1600200"/>
          </a:xfrm>
          <a:prstGeom prst="flowChartDecisio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জোড়ায় </a:t>
            </a:r>
            <a:r>
              <a:rPr lang="bn-BD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কাজ </a:t>
            </a:r>
            <a:endParaRPr lang="en-US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482388"/>
            <a:ext cx="8382000" cy="9788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প্রাকৃতিক পলিমার ও কৃত্রিম পলিমার কাকে বলে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786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5770418" y="1698338"/>
                <a:ext cx="5341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0418" y="1698338"/>
                <a:ext cx="534121" cy="523220"/>
              </a:xfrm>
              <a:prstGeom prst="rect">
                <a:avLst/>
              </a:prstGeom>
              <a:blipFill rotWithShape="1">
                <a:blip r:embed="rId2"/>
                <a:stretch>
                  <a:fillRect t="-10588" r="-29885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/>
          <p:cNvGrpSpPr/>
          <p:nvPr/>
        </p:nvGrpSpPr>
        <p:grpSpPr>
          <a:xfrm>
            <a:off x="2362200" y="76200"/>
            <a:ext cx="6323672" cy="1332131"/>
            <a:chOff x="2568843" y="76200"/>
            <a:chExt cx="6323672" cy="1332131"/>
          </a:xfrm>
        </p:grpSpPr>
        <p:sp>
          <p:nvSpPr>
            <p:cNvPr id="6" name="Rectangle 5"/>
            <p:cNvSpPr/>
            <p:nvPr/>
          </p:nvSpPr>
          <p:spPr>
            <a:xfrm>
              <a:off x="2568843" y="76200"/>
              <a:ext cx="3222357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bn-IN" sz="36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মনোমার + মনোমার</a:t>
              </a:r>
              <a:endParaRPr lang="en-US" sz="3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/>
                <p:cNvSpPr txBox="1"/>
                <p:nvPr/>
              </p:nvSpPr>
              <p:spPr>
                <a:xfrm>
                  <a:off x="6517698" y="76200"/>
                  <a:ext cx="2374817" cy="7185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0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bn-IN" sz="4000" b="1" i="0" spc="50" dirty="0" smtClean="0">
                                <a:ln w="11430"/>
                                <a:gradFill>
                                  <a:gsLst>
                                    <a:gs pos="25000">
                                      <a:schemeClr val="accent2">
                                        <a:satMod val="155000"/>
                                      </a:schemeClr>
                                    </a:gs>
                                    <a:gs pos="100000">
                                      <a:schemeClr val="accent2">
                                        <a:shade val="45000"/>
                                        <a:satMod val="165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effectLst>
                                  <a:outerShdw blurRad="76200" dist="50800" dir="5400000" algn="tl" rotWithShape="0">
                                    <a:srgbClr val="000000">
                                      <a:alpha val="65000"/>
                                    </a:srgbClr>
                                  </a:outerShdw>
                                </a:effectLst>
                                <a:latin typeface="NikoshBAN" pitchFamily="2" charset="0"/>
                                <a:cs typeface="NikoshBAN" pitchFamily="2" charset="0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bn-IN" sz="4000" b="1" spc="50" dirty="0">
                                <a:ln w="11430"/>
                                <a:gradFill>
                                  <a:gsLst>
                                    <a:gs pos="25000">
                                      <a:schemeClr val="accent2">
                                        <a:satMod val="155000"/>
                                      </a:schemeClr>
                                    </a:gs>
                                    <a:gs pos="100000">
                                      <a:schemeClr val="accent2">
                                        <a:shade val="45000"/>
                                        <a:satMod val="165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effectLst>
                                  <a:outerShdw blurRad="76200" dist="50800" dir="5400000" algn="tl" rotWithShape="0">
                                    <a:srgbClr val="000000">
                                      <a:alpha val="65000"/>
                                    </a:srgbClr>
                                  </a:outerShdw>
                                </a:effectLst>
                                <a:latin typeface="NikoshBAN" pitchFamily="2" charset="0"/>
                                <a:cs typeface="NikoshBAN" pitchFamily="2" charset="0"/>
                              </a:rPr>
                              <m:t>মনোমার</m:t>
                            </m:r>
                            <m:r>
                              <m:rPr>
                                <m:nor/>
                              </m:rPr>
                              <a:rPr lang="bn-IN" sz="4000" b="1" i="0" spc="50" dirty="0" smtClean="0">
                                <a:ln w="11430"/>
                                <a:gradFill>
                                  <a:gsLst>
                                    <a:gs pos="25000">
                                      <a:schemeClr val="accent2">
                                        <a:satMod val="155000"/>
                                      </a:schemeClr>
                                    </a:gs>
                                    <a:gs pos="100000">
                                      <a:schemeClr val="accent2">
                                        <a:shade val="45000"/>
                                        <a:satMod val="165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effectLst>
                                  <a:outerShdw blurRad="76200" dist="50800" dir="5400000" algn="tl" rotWithShape="0">
                                    <a:srgbClr val="000000">
                                      <a:alpha val="65000"/>
                                    </a:srgbClr>
                                  </a:outerShdw>
                                </a:effectLst>
                                <a:latin typeface="NikoshBAN" pitchFamily="2" charset="0"/>
                                <a:cs typeface="NikoshBAN" pitchFamily="2" charset="0"/>
                              </a:rPr>
                              <m:t>)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bn-IN" sz="4000" b="1" spc="50" dirty="0" smtClean="0">
                                <a:ln w="11430"/>
                                <a:gradFill>
                                  <a:gsLst>
                                    <a:gs pos="25000">
                                      <a:schemeClr val="accent2">
                                        <a:satMod val="155000"/>
                                      </a:schemeClr>
                                    </a:gs>
                                    <a:gs pos="100000">
                                      <a:schemeClr val="accent2">
                                        <a:shade val="45000"/>
                                        <a:satMod val="165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effectLst>
                                  <a:outerShdw blurRad="76200" dist="50800" dir="5400000" algn="tl" rotWithShape="0">
                                    <a:srgbClr val="000000">
                                      <a:alpha val="65000"/>
                                    </a:srgbClr>
                                  </a:outerShdw>
                                </a:effectLst>
                                <a:latin typeface="NikoshBAN" pitchFamily="2" charset="0"/>
                                <a:cs typeface="NikoshBAN" pitchFamily="2" charset="0"/>
                              </a:rPr>
                              <m:t>২</m:t>
                            </m:r>
                            <m:r>
                              <m:rPr>
                                <m:nor/>
                              </m:rPr>
                              <a:rPr lang="en-US" sz="4000" b="1" spc="50" dirty="0">
                                <a:ln w="11430"/>
                                <a:gradFill>
                                  <a:gsLst>
                                    <a:gs pos="25000">
                                      <a:schemeClr val="accent2">
                                        <a:satMod val="155000"/>
                                      </a:schemeClr>
                                    </a:gs>
                                    <a:gs pos="100000">
                                      <a:schemeClr val="accent2">
                                        <a:shade val="45000"/>
                                        <a:satMod val="165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effectLst>
                                  <a:outerShdw blurRad="76200" dist="50800" dir="5400000" algn="tl" rotWithShape="0">
                                    <a:srgbClr val="000000">
                                      <a:alpha val="65000"/>
                                    </a:srgbClr>
                                  </a:outerShdw>
                                </a:effectLst>
                                <a:latin typeface="NikoshBAN" pitchFamily="2" charset="0"/>
                                <a:cs typeface="NikoshBAN" pitchFamily="2" charset="0"/>
                              </a:rPr>
                              <m:t> </m:t>
                            </m:r>
                          </m:sub>
                        </m:sSub>
                      </m:oMath>
                    </m:oMathPara>
                  </a14:m>
                  <a:endParaRPr lang="en-US" sz="4000" dirty="0"/>
                </a:p>
              </p:txBody>
            </p:sp>
          </mc:Choice>
          <mc:Fallback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7698" y="76200"/>
                  <a:ext cx="2374817" cy="71853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14530" r="-11026" b="-350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Rectangle 8"/>
                <p:cNvSpPr/>
                <p:nvPr/>
              </p:nvSpPr>
              <p:spPr>
                <a:xfrm>
                  <a:off x="6396532" y="762000"/>
                  <a:ext cx="2214068" cy="6463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bn-IN" sz="3600" b="1" i="0" spc="50" dirty="0" smtClean="0">
                            <a:ln w="11430"/>
                            <a:gradFill>
                              <a:gsLst>
                                <a:gs pos="25000">
                                  <a:schemeClr val="accent2">
                                    <a:satMod val="155000"/>
                                  </a:schemeClr>
                                </a:gs>
                                <a:gs pos="100000">
                                  <a:schemeClr val="accent2">
                                    <a:shade val="45000"/>
                                    <a:satMod val="16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outerShdw blurRad="76200" dist="50800" dir="5400000" algn="tl" rotWithShape="0">
                                <a:srgbClr val="000000">
                                  <a:alpha val="65000"/>
                                </a:srgbClr>
                              </a:outerShdw>
                            </a:effectLst>
                            <a:latin typeface="NikoshBAN" pitchFamily="2" charset="0"/>
                            <a:cs typeface="NikoshBAN" pitchFamily="2" charset="0"/>
                          </a:rPr>
                          <m:t>ডাই </m:t>
                        </m:r>
                        <m:r>
                          <m:rPr>
                            <m:nor/>
                          </m:rPr>
                          <a:rPr lang="bn-IN" sz="3600" b="1" spc="50" dirty="0">
                            <a:ln w="11430"/>
                            <a:gradFill>
                              <a:gsLst>
                                <a:gs pos="25000">
                                  <a:schemeClr val="accent2">
                                    <a:satMod val="155000"/>
                                  </a:schemeClr>
                                </a:gs>
                                <a:gs pos="100000">
                                  <a:schemeClr val="accent2">
                                    <a:shade val="45000"/>
                                    <a:satMod val="16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outerShdw blurRad="76200" dist="50800" dir="5400000" algn="tl" rotWithShape="0">
                                <a:srgbClr val="000000">
                                  <a:alpha val="65000"/>
                                </a:srgbClr>
                              </a:outerShdw>
                            </a:effectLst>
                            <a:latin typeface="NikoshBAN" pitchFamily="2" charset="0"/>
                            <a:cs typeface="NikoshBAN" pitchFamily="2" charset="0"/>
                          </a:rPr>
                          <m:t>মনোমার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96532" y="762000"/>
                  <a:ext cx="2214068" cy="646331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14151" r="-10165" b="-3490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Group 19"/>
          <p:cNvGrpSpPr/>
          <p:nvPr/>
        </p:nvGrpSpPr>
        <p:grpSpPr>
          <a:xfrm>
            <a:off x="592887" y="1447800"/>
            <a:ext cx="8246313" cy="1484531"/>
            <a:chOff x="477926" y="1600200"/>
            <a:chExt cx="8246313" cy="1484531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Rectangle 9"/>
                <p:cNvSpPr/>
                <p:nvPr/>
              </p:nvSpPr>
              <p:spPr>
                <a:xfrm>
                  <a:off x="477926" y="1636783"/>
                  <a:ext cx="5009706" cy="646331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  <a:scene3d>
                    <a:camera prst="orthographicFront"/>
                    <a:lightRig rig="soft" dir="tl">
                      <a:rot lat="0" lon="0" rev="0"/>
                    </a:lightRig>
                  </a:scene3d>
                  <a:sp3d contourW="25400" prstMaterial="matte">
                    <a:bevelT w="25400" h="55880" prst="artDeco"/>
                    <a:contourClr>
                      <a:schemeClr val="accent2">
                        <a:tint val="20000"/>
                      </a:schemeClr>
                    </a:contourClr>
                  </a:sp3d>
                </a:bodyPr>
                <a:lstStyle/>
                <a:p>
                  <a:pPr algn="ctr"/>
                  <a:r>
                    <a:rPr lang="bn-IN" sz="3600" b="1" cap="none" spc="50" dirty="0" smtClean="0">
                      <a:ln w="11430"/>
                      <a:gradFill>
                        <a:gsLst>
                          <a:gs pos="25000">
                            <a:schemeClr val="accent2">
                              <a:satMod val="155000"/>
                            </a:schemeClr>
                          </a:gs>
                          <a:gs pos="100000">
                            <a:schemeClr val="accent2">
                              <a:shade val="45000"/>
                              <a:satMod val="165000"/>
                            </a:schemeClr>
                          </a:gs>
                        </a:gsLst>
                        <a:lin ang="5400000"/>
                      </a:gradFill>
                      <a:effectLst>
                        <a:outerShdw blurRad="76200" dist="50800" dir="5400000" algn="tl" rotWithShape="0">
                          <a:srgbClr val="000000">
                            <a:alpha val="65000"/>
                          </a:srgb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মনোমার + মনোমার+</a:t>
                  </a:r>
                  <a:r>
                    <a:rPr lang="bn-IN" sz="3600" b="1" spc="50" dirty="0">
                      <a:ln w="11430"/>
                      <a:gradFill>
                        <a:gsLst>
                          <a:gs pos="25000">
                            <a:schemeClr val="accent2">
                              <a:satMod val="155000"/>
                            </a:schemeClr>
                          </a:gs>
                          <a:gs pos="100000">
                            <a:schemeClr val="accent2">
                              <a:shade val="45000"/>
                              <a:satMod val="165000"/>
                            </a:schemeClr>
                          </a:gs>
                        </a:gsLst>
                        <a:lin ang="5400000"/>
                      </a:gradFill>
                      <a:effectLst>
                        <a:outerShdw blurRad="76200" dist="50800" dir="5400000" algn="tl" rotWithShape="0">
                          <a:srgbClr val="000000">
                            <a:alpha val="65000"/>
                          </a:srgbClr>
                        </a:outerShdw>
                      </a:effectLst>
                      <a:cs typeface="NikoshBAN" pitchFamily="2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bn-IN" sz="3600" b="1" spc="50" dirty="0">
                          <a:ln w="11430"/>
                          <a:gradFill>
                            <a:gsLst>
                              <a:gs pos="25000">
                                <a:schemeClr val="accent2">
                                  <a:satMod val="155000"/>
                                </a:schemeClr>
                              </a:gs>
                              <a:gs pos="100000">
                                <a:schemeClr val="accent2">
                                  <a:shade val="45000"/>
                                  <a:satMod val="16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m:t>মনোমার</m:t>
                      </m:r>
                    </m:oMath>
                  </a14:m>
                  <a:r>
                    <a:rPr lang="bn-IN" sz="3600" b="1" cap="none" spc="50" dirty="0" smtClean="0">
                      <a:ln w="11430"/>
                      <a:gradFill>
                        <a:gsLst>
                          <a:gs pos="25000">
                            <a:schemeClr val="accent2">
                              <a:satMod val="155000"/>
                            </a:schemeClr>
                          </a:gs>
                          <a:gs pos="100000">
                            <a:schemeClr val="accent2">
                              <a:shade val="45000"/>
                              <a:satMod val="165000"/>
                            </a:schemeClr>
                          </a:gs>
                        </a:gsLst>
                        <a:lin ang="5400000"/>
                      </a:gradFill>
                      <a:effectLst>
                        <a:outerShdw blurRad="76200" dist="50800" dir="5400000" algn="tl" rotWithShape="0">
                          <a:srgbClr val="000000">
                            <a:alpha val="65000"/>
                          </a:srgb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 </a:t>
                  </a:r>
                  <a:endParaRPr lang="en-US" sz="3600" b="1" cap="none" spc="50" dirty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endParaRPr>
                </a:p>
              </p:txBody>
            </p:sp>
          </mc:Choice>
          <mc:Fallback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7926" y="1636783"/>
                  <a:ext cx="5009706" cy="646331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4258" t="-16981" r="-6813" b="-5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6304539" y="1600200"/>
                  <a:ext cx="2419700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0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bn-IN" sz="4000" b="1" i="0" spc="50" dirty="0" smtClean="0">
                                <a:ln w="11430"/>
                                <a:gradFill>
                                  <a:gsLst>
                                    <a:gs pos="25000">
                                      <a:schemeClr val="accent2">
                                        <a:satMod val="155000"/>
                                      </a:schemeClr>
                                    </a:gs>
                                    <a:gs pos="100000">
                                      <a:schemeClr val="accent2">
                                        <a:shade val="45000"/>
                                        <a:satMod val="165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effectLst>
                                  <a:outerShdw blurRad="76200" dist="50800" dir="5400000" algn="tl" rotWithShape="0">
                                    <a:srgbClr val="000000">
                                      <a:alpha val="65000"/>
                                    </a:srgbClr>
                                  </a:outerShdw>
                                </a:effectLst>
                                <a:latin typeface="NikoshBAN" pitchFamily="2" charset="0"/>
                                <a:cs typeface="NikoshBAN" pitchFamily="2" charset="0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bn-IN" sz="4000" b="1" spc="50" dirty="0">
                                <a:ln w="11430"/>
                                <a:gradFill>
                                  <a:gsLst>
                                    <a:gs pos="25000">
                                      <a:schemeClr val="accent2">
                                        <a:satMod val="155000"/>
                                      </a:schemeClr>
                                    </a:gs>
                                    <a:gs pos="100000">
                                      <a:schemeClr val="accent2">
                                        <a:shade val="45000"/>
                                        <a:satMod val="165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effectLst>
                                  <a:outerShdw blurRad="76200" dist="50800" dir="5400000" algn="tl" rotWithShape="0">
                                    <a:srgbClr val="000000">
                                      <a:alpha val="65000"/>
                                    </a:srgbClr>
                                  </a:outerShdw>
                                </a:effectLst>
                                <a:latin typeface="NikoshBAN" pitchFamily="2" charset="0"/>
                                <a:cs typeface="NikoshBAN" pitchFamily="2" charset="0"/>
                              </a:rPr>
                              <m:t>মনোমার</m:t>
                            </m:r>
                            <m:r>
                              <m:rPr>
                                <m:nor/>
                              </m:rPr>
                              <a:rPr lang="bn-IN" sz="4000" b="1" i="0" spc="50" dirty="0" smtClean="0">
                                <a:ln w="11430"/>
                                <a:gradFill>
                                  <a:gsLst>
                                    <a:gs pos="25000">
                                      <a:schemeClr val="accent2">
                                        <a:satMod val="155000"/>
                                      </a:schemeClr>
                                    </a:gs>
                                    <a:gs pos="100000">
                                      <a:schemeClr val="accent2">
                                        <a:shade val="45000"/>
                                        <a:satMod val="165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effectLst>
                                  <a:outerShdw blurRad="76200" dist="50800" dir="5400000" algn="tl" rotWithShape="0">
                                    <a:srgbClr val="000000">
                                      <a:alpha val="65000"/>
                                    </a:srgbClr>
                                  </a:outerShdw>
                                </a:effectLst>
                                <a:latin typeface="NikoshBAN" pitchFamily="2" charset="0"/>
                                <a:cs typeface="NikoshBAN" pitchFamily="2" charset="0"/>
                              </a:rPr>
                              <m:t>)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bn-IN" sz="4000" b="1" i="0" spc="50" dirty="0" smtClean="0">
                                <a:ln w="11430"/>
                                <a:gradFill>
                                  <a:gsLst>
                                    <a:gs pos="25000">
                                      <a:schemeClr val="accent2">
                                        <a:satMod val="155000"/>
                                      </a:schemeClr>
                                    </a:gs>
                                    <a:gs pos="100000">
                                      <a:schemeClr val="accent2">
                                        <a:shade val="45000"/>
                                        <a:satMod val="165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effectLst>
                                  <a:outerShdw blurRad="76200" dist="50800" dir="5400000" algn="tl" rotWithShape="0">
                                    <a:srgbClr val="000000">
                                      <a:alpha val="65000"/>
                                    </a:srgbClr>
                                  </a:outerShdw>
                                </a:effectLst>
                                <a:latin typeface="NikoshBAN" pitchFamily="2" charset="0"/>
                                <a:cs typeface="NikoshBAN" pitchFamily="2" charset="0"/>
                              </a:rPr>
                              <m:t>৩</m:t>
                            </m:r>
                            <m:r>
                              <m:rPr>
                                <m:nor/>
                              </m:rPr>
                              <a:rPr lang="en-US" sz="4000" b="1" spc="50" dirty="0">
                                <a:ln w="11430"/>
                                <a:gradFill>
                                  <a:gsLst>
                                    <a:gs pos="25000">
                                      <a:schemeClr val="accent2">
                                        <a:satMod val="155000"/>
                                      </a:schemeClr>
                                    </a:gs>
                                    <a:gs pos="100000">
                                      <a:schemeClr val="accent2">
                                        <a:shade val="45000"/>
                                        <a:satMod val="165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effectLst>
                                  <a:outerShdw blurRad="76200" dist="50800" dir="5400000" algn="tl" rotWithShape="0">
                                    <a:srgbClr val="000000">
                                      <a:alpha val="65000"/>
                                    </a:srgbClr>
                                  </a:outerShdw>
                                </a:effectLst>
                                <a:latin typeface="NikoshBAN" pitchFamily="2" charset="0"/>
                                <a:cs typeface="NikoshBAN" pitchFamily="2" charset="0"/>
                              </a:rPr>
                              <m:t> </m:t>
                            </m:r>
                          </m:sub>
                        </m:sSub>
                      </m:oMath>
                    </m:oMathPara>
                  </a14:m>
                  <a:endParaRPr lang="en-US" sz="4000" dirty="0"/>
                </a:p>
              </p:txBody>
            </p:sp>
          </mc:Choice>
          <mc:Fallback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4539" y="1600200"/>
                  <a:ext cx="2419700" cy="707886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15517" r="-10831" b="-353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Rectangle 11"/>
                <p:cNvSpPr/>
                <p:nvPr/>
              </p:nvSpPr>
              <p:spPr>
                <a:xfrm>
                  <a:off x="6269903" y="2438400"/>
                  <a:ext cx="2167580" cy="6463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bn-IN" sz="3600" b="1" i="0" spc="50" dirty="0" smtClean="0">
                            <a:ln w="11430"/>
                            <a:gradFill>
                              <a:gsLst>
                                <a:gs pos="25000">
                                  <a:schemeClr val="accent2">
                                    <a:satMod val="155000"/>
                                  </a:schemeClr>
                                </a:gs>
                                <a:gs pos="100000">
                                  <a:schemeClr val="accent2">
                                    <a:shade val="45000"/>
                                    <a:satMod val="16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outerShdw blurRad="76200" dist="50800" dir="5400000" algn="tl" rotWithShape="0">
                                <a:srgbClr val="000000">
                                  <a:alpha val="65000"/>
                                </a:srgbClr>
                              </a:outerShdw>
                            </a:effectLst>
                            <a:latin typeface="NikoshBAN" pitchFamily="2" charset="0"/>
                            <a:cs typeface="NikoshBAN" pitchFamily="2" charset="0"/>
                          </a:rPr>
                          <m:t>ট্রাই </m:t>
                        </m:r>
                        <m:r>
                          <m:rPr>
                            <m:nor/>
                          </m:rPr>
                          <a:rPr lang="bn-IN" sz="3600" b="1" spc="50" dirty="0">
                            <a:ln w="11430"/>
                            <a:gradFill>
                              <a:gsLst>
                                <a:gs pos="25000">
                                  <a:schemeClr val="accent2">
                                    <a:satMod val="155000"/>
                                  </a:schemeClr>
                                </a:gs>
                                <a:gs pos="100000">
                                  <a:schemeClr val="accent2">
                                    <a:shade val="45000"/>
                                    <a:satMod val="16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outerShdw blurRad="76200" dist="50800" dir="5400000" algn="tl" rotWithShape="0">
                                <a:srgbClr val="000000">
                                  <a:alpha val="65000"/>
                                </a:srgbClr>
                              </a:outerShdw>
                            </a:effectLst>
                            <a:latin typeface="NikoshBAN" pitchFamily="2" charset="0"/>
                            <a:cs typeface="NikoshBAN" pitchFamily="2" charset="0"/>
                          </a:rPr>
                          <m:t>মনোমার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>
            <p:sp>
              <p:nvSpPr>
                <p:cNvPr id="12" name="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9903" y="2438400"/>
                  <a:ext cx="2167580" cy="646331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14151" r="-10393" b="-3490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5983577" y="152400"/>
                <a:ext cx="5341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3577" y="152400"/>
                <a:ext cx="534121" cy="523220"/>
              </a:xfrm>
              <a:prstGeom prst="rect">
                <a:avLst/>
              </a:prstGeom>
              <a:blipFill rotWithShape="1">
                <a:blip r:embed="rId8"/>
                <a:stretch>
                  <a:fillRect t="-10465" r="-2988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6248400" y="3207840"/>
                <a:ext cx="5341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3207840"/>
                <a:ext cx="534121" cy="523220"/>
              </a:xfrm>
              <a:prstGeom prst="rect">
                <a:avLst/>
              </a:prstGeom>
              <a:blipFill rotWithShape="1">
                <a:blip r:embed="rId9"/>
                <a:stretch>
                  <a:fillRect t="-10465" r="-28409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/>
          <p:cNvGrpSpPr/>
          <p:nvPr/>
        </p:nvGrpSpPr>
        <p:grpSpPr>
          <a:xfrm>
            <a:off x="57946" y="2895600"/>
            <a:ext cx="9060867" cy="1332131"/>
            <a:chOff x="57946" y="3124200"/>
            <a:chExt cx="9060867" cy="1332131"/>
          </a:xfrm>
        </p:grpSpPr>
        <p:sp>
          <p:nvSpPr>
            <p:cNvPr id="13" name="Rectangle 12"/>
            <p:cNvSpPr/>
            <p:nvPr/>
          </p:nvSpPr>
          <p:spPr>
            <a:xfrm>
              <a:off x="57946" y="3146285"/>
              <a:ext cx="6211957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bn-IN" sz="36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মনোমার + মনোমার+............মনোমার</a:t>
              </a:r>
              <a:endParaRPr lang="en-US" sz="3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6646213" y="3124200"/>
                  <a:ext cx="2472600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0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bn-IN" sz="4000" b="1" i="0" spc="50" dirty="0" smtClean="0">
                                <a:ln w="11430"/>
                                <a:gradFill>
                                  <a:gsLst>
                                    <a:gs pos="25000">
                                      <a:schemeClr val="accent2">
                                        <a:satMod val="155000"/>
                                      </a:schemeClr>
                                    </a:gs>
                                    <a:gs pos="100000">
                                      <a:schemeClr val="accent2">
                                        <a:shade val="45000"/>
                                        <a:satMod val="165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effectLst>
                                  <a:outerShdw blurRad="76200" dist="50800" dir="5400000" algn="tl" rotWithShape="0">
                                    <a:srgbClr val="000000">
                                      <a:alpha val="65000"/>
                                    </a:srgbClr>
                                  </a:outerShdw>
                                </a:effectLst>
                                <a:latin typeface="NikoshBAN" pitchFamily="2" charset="0"/>
                                <a:cs typeface="NikoshBAN" pitchFamily="2" charset="0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bn-IN" sz="4000" b="1" spc="50" dirty="0">
                                <a:ln w="11430"/>
                                <a:gradFill>
                                  <a:gsLst>
                                    <a:gs pos="25000">
                                      <a:schemeClr val="accent2">
                                        <a:satMod val="155000"/>
                                      </a:schemeClr>
                                    </a:gs>
                                    <a:gs pos="100000">
                                      <a:schemeClr val="accent2">
                                        <a:shade val="45000"/>
                                        <a:satMod val="165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effectLst>
                                  <a:outerShdw blurRad="76200" dist="50800" dir="5400000" algn="tl" rotWithShape="0">
                                    <a:srgbClr val="000000">
                                      <a:alpha val="65000"/>
                                    </a:srgbClr>
                                  </a:outerShdw>
                                </a:effectLst>
                                <a:latin typeface="NikoshBAN" pitchFamily="2" charset="0"/>
                                <a:cs typeface="NikoshBAN" pitchFamily="2" charset="0"/>
                              </a:rPr>
                              <m:t>মনোমার</m:t>
                            </m:r>
                            <m:r>
                              <m:rPr>
                                <m:nor/>
                              </m:rPr>
                              <a:rPr lang="bn-IN" sz="4000" b="1" i="0" spc="50" dirty="0" smtClean="0">
                                <a:ln w="11430"/>
                                <a:gradFill>
                                  <a:gsLst>
                                    <a:gs pos="25000">
                                      <a:schemeClr val="accent2">
                                        <a:satMod val="155000"/>
                                      </a:schemeClr>
                                    </a:gs>
                                    <a:gs pos="100000">
                                      <a:schemeClr val="accent2">
                                        <a:shade val="45000"/>
                                        <a:satMod val="165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effectLst>
                                  <a:outerShdw blurRad="76200" dist="50800" dir="5400000" algn="tl" rotWithShape="0">
                                    <a:srgbClr val="000000">
                                      <a:alpha val="65000"/>
                                    </a:srgbClr>
                                  </a:outerShdw>
                                </a:effectLst>
                                <a:latin typeface="NikoshBAN" pitchFamily="2" charset="0"/>
                                <a:cs typeface="NikoshBAN" pitchFamily="2" charset="0"/>
                              </a:rPr>
                              <m:t>)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4000" b="1" i="0" spc="50" dirty="0" smtClean="0">
                                <a:ln w="11430"/>
                                <a:gradFill>
                                  <a:gsLst>
                                    <a:gs pos="25000">
                                      <a:schemeClr val="accent2">
                                        <a:satMod val="155000"/>
                                      </a:schemeClr>
                                    </a:gs>
                                    <a:gs pos="100000">
                                      <a:schemeClr val="accent2">
                                        <a:shade val="45000"/>
                                        <a:satMod val="165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effectLst>
                                  <a:outerShdw blurRad="76200" dist="50800" dir="5400000" algn="tl" rotWithShape="0">
                                    <a:srgbClr val="000000">
                                      <a:alpha val="65000"/>
                                    </a:srgbClr>
                                  </a:outerShdw>
                                </a:effectLst>
                                <a:latin typeface="NikoshBAN" pitchFamily="2" charset="0"/>
                                <a:cs typeface="NikoshBAN" pitchFamily="2" charset="0"/>
                              </a:rPr>
                              <m:t>n</m:t>
                            </m:r>
                            <m:r>
                              <m:rPr>
                                <m:nor/>
                              </m:rPr>
                              <a:rPr lang="en-US" sz="4000" b="1" spc="50" dirty="0">
                                <a:ln w="11430"/>
                                <a:gradFill>
                                  <a:gsLst>
                                    <a:gs pos="25000">
                                      <a:schemeClr val="accent2">
                                        <a:satMod val="155000"/>
                                      </a:schemeClr>
                                    </a:gs>
                                    <a:gs pos="100000">
                                      <a:schemeClr val="accent2">
                                        <a:shade val="45000"/>
                                        <a:satMod val="165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effectLst>
                                  <a:outerShdw blurRad="76200" dist="50800" dir="5400000" algn="tl" rotWithShape="0">
                                    <a:srgbClr val="000000">
                                      <a:alpha val="65000"/>
                                    </a:srgbClr>
                                  </a:outerShdw>
                                </a:effectLst>
                                <a:latin typeface="NikoshBAN" pitchFamily="2" charset="0"/>
                                <a:cs typeface="NikoshBAN" pitchFamily="2" charset="0"/>
                              </a:rPr>
                              <m:t> </m:t>
                            </m:r>
                          </m:sub>
                        </m:sSub>
                      </m:oMath>
                    </m:oMathPara>
                  </a14:m>
                  <a:endParaRPr lang="en-US" sz="4000" dirty="0"/>
                </a:p>
              </p:txBody>
            </p:sp>
          </mc:Choice>
          <mc:Fallback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46213" y="3124200"/>
                  <a:ext cx="2472600" cy="707886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t="-15517" r="-10591" b="-3620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" name="Rectangle 16"/>
                <p:cNvSpPr/>
                <p:nvPr/>
              </p:nvSpPr>
              <p:spPr>
                <a:xfrm>
                  <a:off x="6621316" y="3810000"/>
                  <a:ext cx="2257348" cy="6463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bn-IN" sz="3600" b="1" spc="50" dirty="0" smtClean="0">
                            <a:ln w="11430"/>
                            <a:gradFill>
                              <a:gsLst>
                                <a:gs pos="25000">
                                  <a:schemeClr val="accent2">
                                    <a:satMod val="155000"/>
                                  </a:schemeClr>
                                </a:gs>
                                <a:gs pos="100000">
                                  <a:schemeClr val="accent2">
                                    <a:shade val="45000"/>
                                    <a:satMod val="16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outerShdw blurRad="76200" dist="50800" dir="5400000" algn="tl" rotWithShape="0">
                                <a:srgbClr val="000000">
                                  <a:alpha val="65000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প</m:t>
                        </m:r>
                        <m:r>
                          <m:rPr>
                            <m:nor/>
                          </m:rPr>
                          <a:rPr lang="bn-IN" sz="3600" b="1" i="0" spc="50" dirty="0" smtClean="0">
                            <a:ln w="11430"/>
                            <a:gradFill>
                              <a:gsLst>
                                <a:gs pos="25000">
                                  <a:schemeClr val="accent2">
                                    <a:satMod val="155000"/>
                                  </a:schemeClr>
                                </a:gs>
                                <a:gs pos="100000">
                                  <a:schemeClr val="accent2">
                                    <a:shade val="45000"/>
                                    <a:satMod val="16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outerShdw blurRad="76200" dist="50800" dir="5400000" algn="tl" rotWithShape="0">
                                <a:srgbClr val="000000">
                                  <a:alpha val="65000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লি</m:t>
                        </m:r>
                        <m:r>
                          <m:rPr>
                            <m:nor/>
                          </m:rPr>
                          <a:rPr lang="bn-IN" sz="3600" b="1" i="0" spc="50" dirty="0" smtClean="0">
                            <a:ln w="11430"/>
                            <a:gradFill>
                              <a:gsLst>
                                <a:gs pos="25000">
                                  <a:schemeClr val="accent2">
                                    <a:satMod val="155000"/>
                                  </a:schemeClr>
                                </a:gs>
                                <a:gs pos="100000">
                                  <a:schemeClr val="accent2">
                                    <a:shade val="45000"/>
                                    <a:satMod val="16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outerShdw blurRad="76200" dist="50800" dir="5400000" algn="tl" rotWithShape="0">
                                <a:srgbClr val="000000">
                                  <a:alpha val="65000"/>
                                </a:srgbClr>
                              </a:outerShdw>
                            </a:effectLst>
                            <a:latin typeface="NikoshBAN" pitchFamily="2" charset="0"/>
                            <a:cs typeface="NikoshBAN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bn-IN" sz="3600" b="1" spc="50" dirty="0">
                            <a:ln w="11430"/>
                            <a:gradFill>
                              <a:gsLst>
                                <a:gs pos="25000">
                                  <a:schemeClr val="accent2">
                                    <a:satMod val="155000"/>
                                  </a:schemeClr>
                                </a:gs>
                                <a:gs pos="100000">
                                  <a:schemeClr val="accent2">
                                    <a:shade val="45000"/>
                                    <a:satMod val="16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outerShdw blurRad="76200" dist="50800" dir="5400000" algn="tl" rotWithShape="0">
                                <a:srgbClr val="000000">
                                  <a:alpha val="65000"/>
                                </a:srgbClr>
                              </a:outerShdw>
                            </a:effectLst>
                            <a:latin typeface="NikoshBAN" pitchFamily="2" charset="0"/>
                            <a:cs typeface="NikoshBAN" pitchFamily="2" charset="0"/>
                          </a:rPr>
                          <m:t>মনোমার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21316" y="3810000"/>
                  <a:ext cx="2257348" cy="646331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t="-14151" r="-10270" b="-339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227731"/>
            <a:ext cx="8858382" cy="2477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0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49" y="990600"/>
            <a:ext cx="7532151" cy="431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5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cision 1"/>
          <p:cNvSpPr/>
          <p:nvPr/>
        </p:nvSpPr>
        <p:spPr>
          <a:xfrm>
            <a:off x="1066800" y="304800"/>
            <a:ext cx="6705600" cy="1447800"/>
          </a:xfrm>
          <a:prstGeom prst="flowChartDecisio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52400" y="1992976"/>
            <a:ext cx="8382000" cy="9788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পলিমারকরণ প্রক্রিয়া ব্যাখ্যা কর।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71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304800"/>
            <a:ext cx="3276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676400"/>
            <a:ext cx="7924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পলিমার কি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? </a:t>
            </a:r>
          </a:p>
          <a:p>
            <a:pPr lvl="0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উৎস অনুসারে পলিমার কত প্রকার ও কি কি ?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পলিথিন তৈরির প্রক্রিয়া ব্যাখ্যা কর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 </a:t>
            </a:r>
            <a:endParaRPr lang="bn-BD" sz="40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320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228600"/>
            <a:ext cx="2438400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28600" y="1981200"/>
            <a:ext cx="8534400" cy="1219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দৈনন্দিন জীবনে পলিমারের প্রয়োজনীয়তা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বিশ্লেষন কর।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517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40003" y="2057400"/>
            <a:ext cx="666400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ধন্যবাদ সবাইকে </a:t>
            </a:r>
            <a:endParaRPr lang="en-US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15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33400" y="685801"/>
            <a:ext cx="3733800" cy="83819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9381" y="1743670"/>
            <a:ext cx="4551219" cy="3056930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মোঃ সুহেল মিয়া</a:t>
            </a:r>
          </a:p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সহকারী শিক্ষক ( গণিত) </a:t>
            </a:r>
          </a:p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আদর্শ উচ্চ বিদ্যালয়, রুস্তমপুর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দক্ষিণ সুরমা, সিলেট। </a:t>
            </a: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Email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3"/>
              </a:rPr>
              <a:t>mohammad.suhel07@gmail.com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15000" y="270302"/>
            <a:ext cx="281359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8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IN" sz="48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85509" y="3886200"/>
            <a:ext cx="3629891" cy="2554545"/>
          </a:xfrm>
          <a:prstGeom prst="rect">
            <a:avLst/>
          </a:prstGeom>
          <a:noFill/>
          <a:ln w="76200"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শ্রে</a:t>
            </a:r>
            <a:r>
              <a:rPr lang="bn-IN" sz="40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ণিঃ 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নবম 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bn-IN" sz="40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ঃ বিজ্ঞান </a:t>
            </a:r>
            <a:endParaRPr lang="en-US" sz="4000" dirty="0" smtClean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bn-IN" sz="40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ঃ প্রথম </a:t>
            </a:r>
            <a:endParaRPr lang="en-US" sz="4000" dirty="0" smtClean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bn-IN" sz="40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ঃ ৪৫</a:t>
            </a:r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bn-IN" sz="40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950" y="1066800"/>
            <a:ext cx="2066450" cy="2633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12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685800" y="1905000"/>
            <a:ext cx="8153400" cy="32004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</a:p>
          <a:p>
            <a:pPr>
              <a:buFont typeface="Arial" pitchFamily="34" charset="0"/>
              <a:buNone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পলিমার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কি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তা বলতে পারবে। </a:t>
            </a:r>
          </a:p>
          <a:p>
            <a:pPr>
              <a:buNone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পলিমারের প্রকারভেদ ব্যাখ্যা করতে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পারবে । </a:t>
            </a:r>
          </a:p>
          <a:p>
            <a:pPr>
              <a:buNone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পলিমারকরণ বিক্রিয়া ব্যাখ্যা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করতে পারবে। </a:t>
            </a:r>
          </a:p>
          <a:p>
            <a:pPr>
              <a:buFont typeface="Arial" pitchFamily="34" charset="0"/>
              <a:buNone/>
            </a:pP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590800" y="381000"/>
            <a:ext cx="3352800" cy="11083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0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19364"/>
            <a:ext cx="2590800" cy="3175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63827"/>
            <a:ext cx="2590800" cy="29889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520" y="287626"/>
            <a:ext cx="2529880" cy="306517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907880" y="4867870"/>
            <a:ext cx="39501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চিত্রগুলো কিসের?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94129" y="3505200"/>
            <a:ext cx="187102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36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সূইচ বোর্ড  </a:t>
            </a:r>
            <a:endParaRPr lang="en-US" sz="36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999296" y="3505200"/>
            <a:ext cx="115768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36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কার্পেট</a:t>
            </a:r>
            <a:endParaRPr lang="en-US" sz="36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061197" y="3505199"/>
            <a:ext cx="117852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36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নাইলন</a:t>
            </a:r>
            <a:endParaRPr lang="en-US" sz="36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01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50082" y="2743200"/>
            <a:ext cx="352211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পলিমার </a:t>
            </a:r>
            <a:endParaRPr lang="en-US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95600" y="1191490"/>
            <a:ext cx="31983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79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669323" y="4528810"/>
            <a:ext cx="341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872663721"/>
              </p:ext>
            </p:extLst>
          </p:nvPr>
        </p:nvGraphicFramePr>
        <p:xfrm>
          <a:off x="814050" y="1576958"/>
          <a:ext cx="7876498" cy="5128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ectangle 9"/>
          <p:cNvSpPr/>
          <p:nvPr/>
        </p:nvSpPr>
        <p:spPr>
          <a:xfrm>
            <a:off x="2286000" y="457200"/>
            <a:ext cx="5029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cap="all" dirty="0" smtClean="0">
                <a:ln w="9000" cmpd="sng"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Polymer</a:t>
            </a:r>
            <a:r>
              <a:rPr lang="bn-IN" b="1" cap="all" dirty="0" smtClean="0">
                <a:ln w="9000" cmpd="sng"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গ্রীক শব্দ </a:t>
            </a:r>
            <a:endParaRPr lang="en-US" sz="3600" dirty="0"/>
          </a:p>
          <a:p>
            <a:pPr lvl="0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0938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44269"/>
            <a:ext cx="5257800" cy="2057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87" y="3810000"/>
            <a:ext cx="6905625" cy="1905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98540" y="5721927"/>
            <a:ext cx="897553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36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ছোট </a:t>
            </a:r>
            <a:r>
              <a:rPr lang="bn-IN" sz="3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ছোট অনেক অণু </a:t>
            </a:r>
            <a:r>
              <a:rPr lang="bn-IN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 পর যুক্ত হয়ে গঠিত হয় পলিমার। </a:t>
            </a:r>
            <a:r>
              <a:rPr lang="bn-IN" sz="36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79142" y="2554069"/>
            <a:ext cx="722665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36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লোহার ছোট </a:t>
            </a:r>
            <a:r>
              <a:rPr lang="bn-IN" sz="3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ছোট </a:t>
            </a:r>
            <a:r>
              <a:rPr lang="bn-IN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 যুক্ত শিকল তৈরি হয়। </a:t>
            </a:r>
            <a:r>
              <a:rPr lang="bn-IN" sz="36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47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cision 1"/>
          <p:cNvSpPr/>
          <p:nvPr/>
        </p:nvSpPr>
        <p:spPr>
          <a:xfrm>
            <a:off x="1066800" y="304800"/>
            <a:ext cx="6705600" cy="1447800"/>
          </a:xfrm>
          <a:prstGeom prst="flowChartDecisio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04800" y="2221576"/>
            <a:ext cx="8382000" cy="9788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পলিমার কি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57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62392"/>
            <a:ext cx="3512903" cy="19760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399" y="448628"/>
            <a:ext cx="2321279" cy="20906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733800"/>
            <a:ext cx="2819400" cy="2819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690937"/>
            <a:ext cx="2905125" cy="29051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36544" y="2630269"/>
            <a:ext cx="85632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পাট 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44366" y="2630269"/>
            <a:ext cx="93326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সিল্ক 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8097" y="6059269"/>
            <a:ext cx="191270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সূতি কাপড় 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086600" y="6096000"/>
            <a:ext cx="125867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রাবার  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71135" y="3191010"/>
            <a:ext cx="41344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5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প্রাকৃতিক পলিমার </a:t>
            </a:r>
            <a:endParaRPr lang="en-US" sz="54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5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232</Words>
  <Application>Microsoft Office PowerPoint</Application>
  <PresentationFormat>On-screen Show (4:3)</PresentationFormat>
  <Paragraphs>68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Suhel</dc:creator>
  <cp:lastModifiedBy>Suhel</cp:lastModifiedBy>
  <cp:revision>38</cp:revision>
  <dcterms:created xsi:type="dcterms:W3CDTF">2006-08-16T00:00:00Z</dcterms:created>
  <dcterms:modified xsi:type="dcterms:W3CDTF">2020-03-03T18:03:16Z</dcterms:modified>
</cp:coreProperties>
</file>