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75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A6AD50-CE8D-4CBD-A413-F8E8873E9B3B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ED4BAB3-E728-4281-9109-FBA2B79CA447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স্বাস্থ্য</a:t>
          </a:r>
        </a:p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বিধি</a:t>
          </a:r>
        </a:p>
        <a:p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2912AF8C-649B-4158-A833-AA5E917077A2}" type="parTrans" cxnId="{79CB806B-5807-4638-8FEB-5B3F12E5A90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9E044C7-F53E-48BC-B68B-6BF5AD356DC2}" type="sibTrans" cxnId="{79CB806B-5807-4638-8FEB-5B3F12E5A90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3A893B9-BBEC-4B80-9E92-9E43C3FF37F9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সুষম খাদ্য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B6CFB94-E98C-409C-9643-8ABCD886C2F2}" type="parTrans" cxnId="{BCEB00F5-F476-47F6-B74C-FB0C9D72A7D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C2AD2D0-8413-4457-8716-28FF4007DF94}" type="sibTrans" cxnId="{BCEB00F5-F476-47F6-B74C-FB0C9D72A7D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557FDB4-A3D5-4734-A37D-7217F5842947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নিয়মিত শরীরচর্চা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3A35E4E-2229-4E25-91E7-822AD9FCB816}" type="parTrans" cxnId="{7F671A5C-3729-4807-B80F-1B79A85C9DC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8A4EB8D-4596-4ED9-9D9F-D1EFF0C0E9E8}" type="sibTrans" cxnId="{7F671A5C-3729-4807-B80F-1B79A85C9DC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A8292D9-9E28-4A88-98D7-5FF106B1CAA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বিশ্রাম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8F5CAD6-49BA-47AA-B2C9-920CBA8B36E8}" type="parTrans" cxnId="{C66B4B70-6E1B-4B10-B499-86F60866D26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7BBC93A-E954-44AA-9122-6F0D64D2294F}" type="sibTrans" cxnId="{C66B4B70-6E1B-4B10-B499-86F60866D26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9B0E1EB-2A9F-4B17-BB7C-534980765922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পর্যাপ্ত ঘুম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2837A8D-6B91-4DA0-BBB3-F05A2A406433}" type="parTrans" cxnId="{C58FE701-F8EE-4551-8789-29352970ABB0}">
      <dgm:prSet/>
      <dgm:spPr/>
      <dgm:t>
        <a:bodyPr/>
        <a:lstStyle/>
        <a:p>
          <a:endParaRPr lang="en-US"/>
        </a:p>
      </dgm:t>
    </dgm:pt>
    <dgm:pt modelId="{063021F3-EE3E-4351-8DA4-6061041F39E4}" type="sibTrans" cxnId="{C58FE701-F8EE-4551-8789-29352970ABB0}">
      <dgm:prSet/>
      <dgm:spPr/>
      <dgm:t>
        <a:bodyPr/>
        <a:lstStyle/>
        <a:p>
          <a:endParaRPr lang="en-US"/>
        </a:p>
      </dgm:t>
    </dgm:pt>
    <dgm:pt modelId="{4EC2A322-BE97-4DA7-9624-6DD1A2F27E26}" type="pres">
      <dgm:prSet presAssocID="{ADA6AD50-CE8D-4CBD-A413-F8E8873E9B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12184C-1A12-4C8B-BEFA-A7A1E8C89ECE}" type="pres">
      <dgm:prSet presAssocID="{3ED4BAB3-E728-4281-9109-FBA2B79CA447}" presName="centerShape" presStyleLbl="node0" presStyleIdx="0" presStyleCnt="1"/>
      <dgm:spPr/>
      <dgm:t>
        <a:bodyPr/>
        <a:lstStyle/>
        <a:p>
          <a:endParaRPr lang="en-US"/>
        </a:p>
      </dgm:t>
    </dgm:pt>
    <dgm:pt modelId="{625BF3C3-0172-4BCA-B37D-0A20E5DE7FFC}" type="pres">
      <dgm:prSet presAssocID="{3B6CFB94-E98C-409C-9643-8ABCD886C2F2}" presName="parTrans" presStyleLbl="sibTrans2D1" presStyleIdx="0" presStyleCnt="4"/>
      <dgm:spPr/>
      <dgm:t>
        <a:bodyPr/>
        <a:lstStyle/>
        <a:p>
          <a:endParaRPr lang="en-US"/>
        </a:p>
      </dgm:t>
    </dgm:pt>
    <dgm:pt modelId="{BD069B04-6B11-4B1D-9FAE-B07EDB19E286}" type="pres">
      <dgm:prSet presAssocID="{3B6CFB94-E98C-409C-9643-8ABCD886C2F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51EEB7C-8227-4098-B90F-411CD198EC89}" type="pres">
      <dgm:prSet presAssocID="{23A893B9-BBEC-4B80-9E92-9E43C3FF37F9}" presName="node" presStyleLbl="node1" presStyleIdx="0" presStyleCnt="4" custRadScaleRad="90146" custRadScaleInc="3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52B07-D213-4AFE-B2E6-543782FB9042}" type="pres">
      <dgm:prSet presAssocID="{03A35E4E-2229-4E25-91E7-822AD9FCB816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B0D45CA-B7BE-4504-B278-B8CDC4C551A4}" type="pres">
      <dgm:prSet presAssocID="{03A35E4E-2229-4E25-91E7-822AD9FCB81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2C22516-5D14-4213-87E7-5DD08CD0D2A0}" type="pres">
      <dgm:prSet presAssocID="{8557FDB4-A3D5-4734-A37D-7217F584294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1ABE7-347B-4B53-B90D-FE55AF847166}" type="pres">
      <dgm:prSet presAssocID="{02837A8D-6B91-4DA0-BBB3-F05A2A406433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350D601-EA39-4E9F-A0C7-05931CA589FE}" type="pres">
      <dgm:prSet presAssocID="{02837A8D-6B91-4DA0-BBB3-F05A2A40643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5A8DCA6-CD04-4D07-9A88-B335CCB4B572}" type="pres">
      <dgm:prSet presAssocID="{69B0E1EB-2A9F-4B17-BB7C-534980765922}" presName="node" presStyleLbl="node1" presStyleIdx="2" presStyleCnt="4" custRadScaleRad="101066" custRadScaleInc="-2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69096-801E-4519-B51F-872EBC8DB4F2}" type="pres">
      <dgm:prSet presAssocID="{28F5CAD6-49BA-47AA-B2C9-920CBA8B36E8}" presName="parTrans" presStyleLbl="sibTrans2D1" presStyleIdx="3" presStyleCnt="4"/>
      <dgm:spPr/>
      <dgm:t>
        <a:bodyPr/>
        <a:lstStyle/>
        <a:p>
          <a:endParaRPr lang="en-US"/>
        </a:p>
      </dgm:t>
    </dgm:pt>
    <dgm:pt modelId="{1F819044-EE5C-4364-886C-6997B7D1FFFF}" type="pres">
      <dgm:prSet presAssocID="{28F5CAD6-49BA-47AA-B2C9-920CBA8B36E8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4A9A25A-F61E-4265-AEAA-83B0EBE4F37F}" type="pres">
      <dgm:prSet presAssocID="{7A8292D9-9E28-4A88-98D7-5FF106B1CAA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8FE701-F8EE-4551-8789-29352970ABB0}" srcId="{3ED4BAB3-E728-4281-9109-FBA2B79CA447}" destId="{69B0E1EB-2A9F-4B17-BB7C-534980765922}" srcOrd="2" destOrd="0" parTransId="{02837A8D-6B91-4DA0-BBB3-F05A2A406433}" sibTransId="{063021F3-EE3E-4351-8DA4-6061041F39E4}"/>
    <dgm:cxn modelId="{9B55B793-3AB8-4C82-9E40-EC1D6E40273E}" type="presOf" srcId="{28F5CAD6-49BA-47AA-B2C9-920CBA8B36E8}" destId="{A7069096-801E-4519-B51F-872EBC8DB4F2}" srcOrd="0" destOrd="0" presId="urn:microsoft.com/office/officeart/2005/8/layout/radial5"/>
    <dgm:cxn modelId="{44AD1116-0AD9-49B0-858C-EFDD997AE970}" type="presOf" srcId="{7A8292D9-9E28-4A88-98D7-5FF106B1CAAC}" destId="{A4A9A25A-F61E-4265-AEAA-83B0EBE4F37F}" srcOrd="0" destOrd="0" presId="urn:microsoft.com/office/officeart/2005/8/layout/radial5"/>
    <dgm:cxn modelId="{79CB806B-5807-4638-8FEB-5B3F12E5A906}" srcId="{ADA6AD50-CE8D-4CBD-A413-F8E8873E9B3B}" destId="{3ED4BAB3-E728-4281-9109-FBA2B79CA447}" srcOrd="0" destOrd="0" parTransId="{2912AF8C-649B-4158-A833-AA5E917077A2}" sibTransId="{69E044C7-F53E-48BC-B68B-6BF5AD356DC2}"/>
    <dgm:cxn modelId="{2F03DC25-0792-496A-A333-95DB0EADB09A}" type="presOf" srcId="{3ED4BAB3-E728-4281-9109-FBA2B79CA447}" destId="{7712184C-1A12-4C8B-BEFA-A7A1E8C89ECE}" srcOrd="0" destOrd="0" presId="urn:microsoft.com/office/officeart/2005/8/layout/radial5"/>
    <dgm:cxn modelId="{C66B4B70-6E1B-4B10-B499-86F60866D269}" srcId="{3ED4BAB3-E728-4281-9109-FBA2B79CA447}" destId="{7A8292D9-9E28-4A88-98D7-5FF106B1CAAC}" srcOrd="3" destOrd="0" parTransId="{28F5CAD6-49BA-47AA-B2C9-920CBA8B36E8}" sibTransId="{87BBC93A-E954-44AA-9122-6F0D64D2294F}"/>
    <dgm:cxn modelId="{0779FBD9-650F-4A9D-AAC6-47B848B6ED66}" type="presOf" srcId="{23A893B9-BBEC-4B80-9E92-9E43C3FF37F9}" destId="{C51EEB7C-8227-4098-B90F-411CD198EC89}" srcOrd="0" destOrd="0" presId="urn:microsoft.com/office/officeart/2005/8/layout/radial5"/>
    <dgm:cxn modelId="{7F671A5C-3729-4807-B80F-1B79A85C9DCB}" srcId="{3ED4BAB3-E728-4281-9109-FBA2B79CA447}" destId="{8557FDB4-A3D5-4734-A37D-7217F5842947}" srcOrd="1" destOrd="0" parTransId="{03A35E4E-2229-4E25-91E7-822AD9FCB816}" sibTransId="{08A4EB8D-4596-4ED9-9D9F-D1EFF0C0E9E8}"/>
    <dgm:cxn modelId="{B34F524C-710A-42CF-B0E4-CB9C11705E4B}" type="presOf" srcId="{02837A8D-6B91-4DA0-BBB3-F05A2A406433}" destId="{2371ABE7-347B-4B53-B90D-FE55AF847166}" srcOrd="0" destOrd="0" presId="urn:microsoft.com/office/officeart/2005/8/layout/radial5"/>
    <dgm:cxn modelId="{BCEB00F5-F476-47F6-B74C-FB0C9D72A7D8}" srcId="{3ED4BAB3-E728-4281-9109-FBA2B79CA447}" destId="{23A893B9-BBEC-4B80-9E92-9E43C3FF37F9}" srcOrd="0" destOrd="0" parTransId="{3B6CFB94-E98C-409C-9643-8ABCD886C2F2}" sibTransId="{8C2AD2D0-8413-4457-8716-28FF4007DF94}"/>
    <dgm:cxn modelId="{21631F43-9807-4A48-8D53-3AF101B293F8}" type="presOf" srcId="{02837A8D-6B91-4DA0-BBB3-F05A2A406433}" destId="{F350D601-EA39-4E9F-A0C7-05931CA589FE}" srcOrd="1" destOrd="0" presId="urn:microsoft.com/office/officeart/2005/8/layout/radial5"/>
    <dgm:cxn modelId="{9C1F4C91-13B8-4573-A799-887783A9C2D0}" type="presOf" srcId="{03A35E4E-2229-4E25-91E7-822AD9FCB816}" destId="{BB0D45CA-B7BE-4504-B278-B8CDC4C551A4}" srcOrd="1" destOrd="0" presId="urn:microsoft.com/office/officeart/2005/8/layout/radial5"/>
    <dgm:cxn modelId="{C6961DDE-E4E2-4807-9A0F-415960375ECC}" type="presOf" srcId="{28F5CAD6-49BA-47AA-B2C9-920CBA8B36E8}" destId="{1F819044-EE5C-4364-886C-6997B7D1FFFF}" srcOrd="1" destOrd="0" presId="urn:microsoft.com/office/officeart/2005/8/layout/radial5"/>
    <dgm:cxn modelId="{C165C5CB-269A-47F0-AAC2-7D72F756C4E4}" type="presOf" srcId="{3B6CFB94-E98C-409C-9643-8ABCD886C2F2}" destId="{BD069B04-6B11-4B1D-9FAE-B07EDB19E286}" srcOrd="1" destOrd="0" presId="urn:microsoft.com/office/officeart/2005/8/layout/radial5"/>
    <dgm:cxn modelId="{F2B60F21-2DB7-452D-A28A-68DE70C44B44}" type="presOf" srcId="{69B0E1EB-2A9F-4B17-BB7C-534980765922}" destId="{45A8DCA6-CD04-4D07-9A88-B335CCB4B572}" srcOrd="0" destOrd="0" presId="urn:microsoft.com/office/officeart/2005/8/layout/radial5"/>
    <dgm:cxn modelId="{FB272F35-8C40-49A1-A9B9-6072DD0A6326}" type="presOf" srcId="{8557FDB4-A3D5-4734-A37D-7217F5842947}" destId="{A2C22516-5D14-4213-87E7-5DD08CD0D2A0}" srcOrd="0" destOrd="0" presId="urn:microsoft.com/office/officeart/2005/8/layout/radial5"/>
    <dgm:cxn modelId="{3584C9AC-DE89-4881-9D9F-72FDE1D3C759}" type="presOf" srcId="{ADA6AD50-CE8D-4CBD-A413-F8E8873E9B3B}" destId="{4EC2A322-BE97-4DA7-9624-6DD1A2F27E26}" srcOrd="0" destOrd="0" presId="urn:microsoft.com/office/officeart/2005/8/layout/radial5"/>
    <dgm:cxn modelId="{7D628612-9355-4761-8809-332C72F2D24D}" type="presOf" srcId="{03A35E4E-2229-4E25-91E7-822AD9FCB816}" destId="{80352B07-D213-4AFE-B2E6-543782FB9042}" srcOrd="0" destOrd="0" presId="urn:microsoft.com/office/officeart/2005/8/layout/radial5"/>
    <dgm:cxn modelId="{81F34341-ED08-4A96-9237-EF61AAA836C8}" type="presOf" srcId="{3B6CFB94-E98C-409C-9643-8ABCD886C2F2}" destId="{625BF3C3-0172-4BCA-B37D-0A20E5DE7FFC}" srcOrd="0" destOrd="0" presId="urn:microsoft.com/office/officeart/2005/8/layout/radial5"/>
    <dgm:cxn modelId="{A8B90400-A294-46CD-9300-273C9C111776}" type="presParOf" srcId="{4EC2A322-BE97-4DA7-9624-6DD1A2F27E26}" destId="{7712184C-1A12-4C8B-BEFA-A7A1E8C89ECE}" srcOrd="0" destOrd="0" presId="urn:microsoft.com/office/officeart/2005/8/layout/radial5"/>
    <dgm:cxn modelId="{36A9E284-563A-47B0-8A5B-9079B05777EA}" type="presParOf" srcId="{4EC2A322-BE97-4DA7-9624-6DD1A2F27E26}" destId="{625BF3C3-0172-4BCA-B37D-0A20E5DE7FFC}" srcOrd="1" destOrd="0" presId="urn:microsoft.com/office/officeart/2005/8/layout/radial5"/>
    <dgm:cxn modelId="{40E59D44-793F-4470-9B10-60847D52A903}" type="presParOf" srcId="{625BF3C3-0172-4BCA-B37D-0A20E5DE7FFC}" destId="{BD069B04-6B11-4B1D-9FAE-B07EDB19E286}" srcOrd="0" destOrd="0" presId="urn:microsoft.com/office/officeart/2005/8/layout/radial5"/>
    <dgm:cxn modelId="{5DB41523-B9A3-43C8-94DE-CA217123F872}" type="presParOf" srcId="{4EC2A322-BE97-4DA7-9624-6DD1A2F27E26}" destId="{C51EEB7C-8227-4098-B90F-411CD198EC89}" srcOrd="2" destOrd="0" presId="urn:microsoft.com/office/officeart/2005/8/layout/radial5"/>
    <dgm:cxn modelId="{01C7753C-B684-41BD-84E2-230A50383858}" type="presParOf" srcId="{4EC2A322-BE97-4DA7-9624-6DD1A2F27E26}" destId="{80352B07-D213-4AFE-B2E6-543782FB9042}" srcOrd="3" destOrd="0" presId="urn:microsoft.com/office/officeart/2005/8/layout/radial5"/>
    <dgm:cxn modelId="{A6877405-59C2-4173-A29E-2DA171B13DD7}" type="presParOf" srcId="{80352B07-D213-4AFE-B2E6-543782FB9042}" destId="{BB0D45CA-B7BE-4504-B278-B8CDC4C551A4}" srcOrd="0" destOrd="0" presId="urn:microsoft.com/office/officeart/2005/8/layout/radial5"/>
    <dgm:cxn modelId="{17A0A77E-5189-4C6A-A056-1B3986151E71}" type="presParOf" srcId="{4EC2A322-BE97-4DA7-9624-6DD1A2F27E26}" destId="{A2C22516-5D14-4213-87E7-5DD08CD0D2A0}" srcOrd="4" destOrd="0" presId="urn:microsoft.com/office/officeart/2005/8/layout/radial5"/>
    <dgm:cxn modelId="{470C0A7D-114E-46F1-8062-F9F4325E7D6D}" type="presParOf" srcId="{4EC2A322-BE97-4DA7-9624-6DD1A2F27E26}" destId="{2371ABE7-347B-4B53-B90D-FE55AF847166}" srcOrd="5" destOrd="0" presId="urn:microsoft.com/office/officeart/2005/8/layout/radial5"/>
    <dgm:cxn modelId="{1E6BC21D-CBF3-422F-8A35-DD2AF327E399}" type="presParOf" srcId="{2371ABE7-347B-4B53-B90D-FE55AF847166}" destId="{F350D601-EA39-4E9F-A0C7-05931CA589FE}" srcOrd="0" destOrd="0" presId="urn:microsoft.com/office/officeart/2005/8/layout/radial5"/>
    <dgm:cxn modelId="{ECBF2E4B-27AA-4D23-9DEE-EC251963A431}" type="presParOf" srcId="{4EC2A322-BE97-4DA7-9624-6DD1A2F27E26}" destId="{45A8DCA6-CD04-4D07-9A88-B335CCB4B572}" srcOrd="6" destOrd="0" presId="urn:microsoft.com/office/officeart/2005/8/layout/radial5"/>
    <dgm:cxn modelId="{21787EBB-2AA5-4F9D-83B9-B7AFFC69C8A9}" type="presParOf" srcId="{4EC2A322-BE97-4DA7-9624-6DD1A2F27E26}" destId="{A7069096-801E-4519-B51F-872EBC8DB4F2}" srcOrd="7" destOrd="0" presId="urn:microsoft.com/office/officeart/2005/8/layout/radial5"/>
    <dgm:cxn modelId="{83294836-DC54-4630-B8CB-8D5CBADCCD64}" type="presParOf" srcId="{A7069096-801E-4519-B51F-872EBC8DB4F2}" destId="{1F819044-EE5C-4364-886C-6997B7D1FFFF}" srcOrd="0" destOrd="0" presId="urn:microsoft.com/office/officeart/2005/8/layout/radial5"/>
    <dgm:cxn modelId="{A665EE38-F356-46AA-B8FE-DEFFFD251B8D}" type="presParOf" srcId="{4EC2A322-BE97-4DA7-9624-6DD1A2F27E26}" destId="{A4A9A25A-F61E-4265-AEAA-83B0EBE4F37F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5E09A-3884-464A-A070-15A0797A152A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47AC9-C661-4031-A25C-437566A5DE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ju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3922"/>
            <a:ext cx="6248400" cy="50500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5486400"/>
            <a:ext cx="42672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সবাইকে গোলাপের শুভেচ্ছা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Single Corner Rounded 1">
            <a:extLst>
              <a:ext uri="{FF2B5EF4-FFF2-40B4-BE49-F238E27FC236}">
                <a16:creationId xmlns:a16="http://schemas.microsoft.com/office/drawing/2014/main" xmlns="" id="{883B8C0A-9488-4D69-B645-13FF35FB14F4}"/>
              </a:ext>
            </a:extLst>
          </p:cNvPr>
          <p:cNvSpPr/>
          <p:nvPr/>
        </p:nvSpPr>
        <p:spPr>
          <a:xfrm>
            <a:off x="2608774" y="196949"/>
            <a:ext cx="6250745" cy="1069143"/>
          </a:xfrm>
          <a:prstGeom prst="round1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পালনের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1CCDCF9-8EC1-4173-946B-95459BD37595}"/>
              </a:ext>
            </a:extLst>
          </p:cNvPr>
          <p:cNvSpPr/>
          <p:nvPr/>
        </p:nvSpPr>
        <p:spPr>
          <a:xfrm>
            <a:off x="-1" y="1417325"/>
            <a:ext cx="8989256" cy="71041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ুষম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গ্রহন করলে স্বাস্থ্য ভালো থাকে।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E8446F2-2E81-48C5-AC3E-329F301F552C}"/>
              </a:ext>
            </a:extLst>
          </p:cNvPr>
          <p:cNvSpPr/>
          <p:nvPr/>
        </p:nvSpPr>
        <p:spPr>
          <a:xfrm>
            <a:off x="46892" y="3429000"/>
            <a:ext cx="6852528" cy="65414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খেলাধূলাঃ খেলাধুলা করলে রাতে ভালো ঘুম হয়।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85B393E-4006-46ED-B58C-323AA1C8D40D}"/>
              </a:ext>
            </a:extLst>
          </p:cNvPr>
          <p:cNvSpPr/>
          <p:nvPr/>
        </p:nvSpPr>
        <p:spPr>
          <a:xfrm>
            <a:off x="2543124" y="4448905"/>
            <a:ext cx="6250746" cy="6541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বিশ্রামঃ বিশ্রাম নিলে শরীরের ক্লান্তি দূর হয়।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1C765-0BC6-40A5-B0EE-2F6D276FF8F6}"/>
              </a:ext>
            </a:extLst>
          </p:cNvPr>
          <p:cNvSpPr/>
          <p:nvPr/>
        </p:nvSpPr>
        <p:spPr>
          <a:xfrm>
            <a:off x="46892" y="5412542"/>
            <a:ext cx="6414867" cy="6400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ঘুমঃ পর্যাপ্ত ঘুমালে শরীরের ক্ষয়পূরণ হয়।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15BE8F4-68AC-4AD0-96CB-0EE359E6F0AC}"/>
              </a:ext>
            </a:extLst>
          </p:cNvPr>
          <p:cNvSpPr/>
          <p:nvPr/>
        </p:nvSpPr>
        <p:spPr>
          <a:xfrm>
            <a:off x="2494670" y="2437229"/>
            <a:ext cx="6250746" cy="6400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শরীরচর্চাঃ শরীরচর্চা করলে হাড় শক্তিশালী হয়।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0200" y="228600"/>
            <a:ext cx="3429000" cy="707886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1752600"/>
            <a:ext cx="6096000" cy="1754326"/>
          </a:xfrm>
          <a:prstGeom prst="rect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আমরা কীভাবে সুস্থ থাকতে পারি একটি  বাক্য বল ?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114800"/>
            <a:ext cx="84582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400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নির্দিষ্ট  সময় ঘুমাতে যাওয়া ও ঘুম থেকে ওঠা ।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04800"/>
            <a:ext cx="42672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5334000" cy="34163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গোলাপ দলঃ </a:t>
            </a:r>
          </a:p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জবা দলঃ</a:t>
            </a:r>
          </a:p>
          <a:p>
            <a:pPr algn="ctr"/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বেলী দলঃ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752600"/>
            <a:ext cx="8686800" cy="1200329"/>
          </a:xfrm>
          <a:prstGeom prst="rect">
            <a:avLst/>
          </a:prstGeom>
          <a:solidFill>
            <a:schemeClr val="bg2"/>
          </a:solidFill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সুস্থ থাকার ভালো উপায়গুলো কী তা দলে আলোচনা করে তিনটি বাক্য লেখ?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3810000"/>
            <a:ext cx="46482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১।টয়লেট ব্যবহারের পর হাত ধোয়া।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শরীর পরিষ্কার পরিচ্ছন্ন রাখা।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প্রতিদিন খেলাধুলা করা।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177225"/>
            <a:ext cx="2743200" cy="584775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676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5562600" cy="63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29400" y="228600"/>
            <a:ext cx="2133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পাঠ্যবই সংযোগ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" y="457200"/>
          <a:ext cx="8686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33400"/>
            <a:ext cx="3200400" cy="1323439"/>
          </a:xfrm>
          <a:prstGeom prst="rect">
            <a:avLst/>
          </a:prstGeom>
          <a:solidFill>
            <a:schemeClr val="accent6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819400"/>
            <a:ext cx="8534400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১।শরীরের ক্ষয়পূরণ এবং বৃদ্ধির জন্য কী প্রয়োজন?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২।নিয়মিত শরীরচর্চা কেন প্রয়োজন?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৩।তুমি সুস্থ থাকার জন্য কি কি করবে তিনটি বাক্য লেখ?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EDBDE094-282A-4E75-BDAF-2F91113B9451}"/>
              </a:ext>
            </a:extLst>
          </p:cNvPr>
          <p:cNvSpPr/>
          <p:nvPr/>
        </p:nvSpPr>
        <p:spPr>
          <a:xfrm>
            <a:off x="3158198" y="531174"/>
            <a:ext cx="3850607" cy="14630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8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b="1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B1F4F6D-D832-46C3-975B-2FAEF6AF55A5}"/>
              </a:ext>
            </a:extLst>
          </p:cNvPr>
          <p:cNvSpPr/>
          <p:nvPr/>
        </p:nvSpPr>
        <p:spPr>
          <a:xfrm>
            <a:off x="457200" y="3733800"/>
            <a:ext cx="7642277" cy="163185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আমাদের কি করা প্রয়োজন ৫ টি বাক্যে লিখে আনবে।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95400"/>
            <a:ext cx="57150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1066800"/>
            <a:ext cx="5791200" cy="923330"/>
          </a:xfrm>
          <a:prstGeom prst="rect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শিক্ষক  পরিচিতি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667000"/>
            <a:ext cx="6400800" cy="2554545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সীতা অধিকারি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কাস্টমস কলোনি সরকারি প্রাথমিক বিদ্যালয়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দামুড়হুদা , চুয়াডাঙ্গা 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90600"/>
            <a:ext cx="7924800" cy="39703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শ্রের্ণিঃ চতুর্থ 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 প্রাথমিক বিজ্ঞান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পাঠঃ স্বাস্থ্যবিধি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পাঠ্যাংশঃ(সুস্থ জীবনযাপন---গরুত্ব দিতে হবে)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৪০ মিনিট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০৩-০৩-২০ 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19200"/>
            <a:ext cx="5029200" cy="13234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352800"/>
            <a:ext cx="8763000" cy="304698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 স্বাস্থ্যবিধি পালনের প্রয়োজনীয়তা  বলতে পারবে।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২স্বাস্থ্য রক্ষার জন্য যে সকল নিয়ম কানুন মেনে চলতে হয়  সেগুলো  বলতে পারবে।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balance pic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609600"/>
            <a:ext cx="6324600" cy="42164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981200" y="5410200"/>
            <a:ext cx="4572000" cy="76944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ছবিতে কী দেখতে পাচ্ছ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leep 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3303815" cy="3413782"/>
          </a:xfrm>
          <a:prstGeom prst="rect">
            <a:avLst/>
          </a:prstGeom>
          <a:noFill/>
        </p:spPr>
      </p:pic>
      <p:pic>
        <p:nvPicPr>
          <p:cNvPr id="3" name="Picture 2" descr="spor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838200"/>
            <a:ext cx="5109093" cy="3200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5410200"/>
            <a:ext cx="4572000" cy="76944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ছবিতে কী দেখতে পাচ্ছ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4876800"/>
            <a:ext cx="5638800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সুস্থ থাকার জন্য আমরা সুষম খাবার খাই, বিশ্রাম নিই এবং খেলাধুলা করি।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209800"/>
            <a:ext cx="7620000" cy="830997"/>
          </a:xfrm>
          <a:prstGeom prst="rect">
            <a:avLst/>
          </a:prstGeom>
          <a:solidFill>
            <a:srgbClr val="FFC000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সুস্থ থাকার জন্য তোমরা কী কী করো?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E63C0EA1-2474-4458-A0FA-CDD74A89579F}"/>
              </a:ext>
            </a:extLst>
          </p:cNvPr>
          <p:cNvSpPr/>
          <p:nvPr/>
        </p:nvSpPr>
        <p:spPr>
          <a:xfrm>
            <a:off x="0" y="2667000"/>
            <a:ext cx="9144000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8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 </a:t>
            </a:r>
            <a:endParaRPr lang="en-US" sz="8800" b="1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04800"/>
            <a:ext cx="91440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আজকে আমরা পড়বো ---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8C0A5A-9664-4C08-82E3-C15BDEC0B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90911" cy="24857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949B102-790A-4D57-B8D8-8AAC86DF1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20" y="-1"/>
            <a:ext cx="2890910" cy="24857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B37C3B5-5DB9-48E9-8444-F9C6ADC8C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431" y="1"/>
            <a:ext cx="3205406" cy="2485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F900E60-50B1-46D4-982F-BB9AA4AEBE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52" y="3491830"/>
            <a:ext cx="2469210" cy="24660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1FF32DA-C336-4B3A-92AA-B2E66645E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07" y="3883779"/>
            <a:ext cx="2730230" cy="24268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09EEC3-2A96-441D-A8C4-F5F51CD004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42" y="3530992"/>
            <a:ext cx="3640307" cy="242687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3413CBB2-3DBE-40E2-9079-9A0CC4D80157}"/>
              </a:ext>
            </a:extLst>
          </p:cNvPr>
          <p:cNvSpPr/>
          <p:nvPr/>
        </p:nvSpPr>
        <p:spPr>
          <a:xfrm>
            <a:off x="706900" y="2485739"/>
            <a:ext cx="1731499" cy="1045253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সুষ</a:t>
            </a: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="" xmlns:a16="http://schemas.microsoft.com/office/drawing/2014/main" id="{32AAB635-A0D1-46AF-80F2-33635F46133A}"/>
              </a:ext>
            </a:extLst>
          </p:cNvPr>
          <p:cNvSpPr/>
          <p:nvPr/>
        </p:nvSpPr>
        <p:spPr>
          <a:xfrm>
            <a:off x="3439550" y="2485738"/>
            <a:ext cx="2123049" cy="9432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 চর্চা</a:t>
            </a:r>
            <a:endPara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5DF0CB51-F1DE-4F7C-BDB4-132C454916B3}"/>
              </a:ext>
            </a:extLst>
          </p:cNvPr>
          <p:cNvSpPr/>
          <p:nvPr/>
        </p:nvSpPr>
        <p:spPr>
          <a:xfrm>
            <a:off x="6752494" y="2502591"/>
            <a:ext cx="1529861" cy="943262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ঘুমানো</a:t>
            </a:r>
            <a:endPara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CDEF066F-FE02-4D67-8AFE-EA271DE7CD1E}"/>
              </a:ext>
            </a:extLst>
          </p:cNvPr>
          <p:cNvSpPr/>
          <p:nvPr/>
        </p:nvSpPr>
        <p:spPr>
          <a:xfrm>
            <a:off x="538089" y="6119446"/>
            <a:ext cx="1783080" cy="73855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কানের যত্ন</a:t>
            </a:r>
            <a:endPara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D75F1E29-F561-4B95-A750-FF8FA406861B}"/>
              </a:ext>
            </a:extLst>
          </p:cNvPr>
          <p:cNvSpPr/>
          <p:nvPr/>
        </p:nvSpPr>
        <p:spPr>
          <a:xfrm>
            <a:off x="3551266" y="6119446"/>
            <a:ext cx="1783080" cy="73855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 মাজা</a:t>
            </a:r>
            <a:endParaRPr lang="en-US" sz="3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F4A3AB1C-5D86-4BAF-AB9E-682F6E5F5163}"/>
              </a:ext>
            </a:extLst>
          </p:cNvPr>
          <p:cNvSpPr/>
          <p:nvPr/>
        </p:nvSpPr>
        <p:spPr>
          <a:xfrm>
            <a:off x="6669958" y="6119446"/>
            <a:ext cx="1612397" cy="73855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নখ কাটা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93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294</Words>
  <Application>Microsoft Office PowerPoint</Application>
  <PresentationFormat>On-screen Show (4:3)</PresentationFormat>
  <Paragraphs>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User</cp:lastModifiedBy>
  <cp:revision>75</cp:revision>
  <dcterms:created xsi:type="dcterms:W3CDTF">2006-08-16T00:00:00Z</dcterms:created>
  <dcterms:modified xsi:type="dcterms:W3CDTF">2020-03-04T17:05:49Z</dcterms:modified>
</cp:coreProperties>
</file>