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7" r:id="rId11"/>
    <p:sldId id="268" r:id="rId12"/>
    <p:sldId id="263" r:id="rId13"/>
    <p:sldId id="26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82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00472-6B33-43F4-9A33-F4CCA5228C38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51B0E-FD78-4EC9-A446-076791BC35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00472-6B33-43F4-9A33-F4CCA5228C38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51B0E-FD78-4EC9-A446-076791BC35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00472-6B33-43F4-9A33-F4CCA5228C38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51B0E-FD78-4EC9-A446-076791BC35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00472-6B33-43F4-9A33-F4CCA5228C38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51B0E-FD78-4EC9-A446-076791BC35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00472-6B33-43F4-9A33-F4CCA5228C38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51B0E-FD78-4EC9-A446-076791BC35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00472-6B33-43F4-9A33-F4CCA5228C38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51B0E-FD78-4EC9-A446-076791BC35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00472-6B33-43F4-9A33-F4CCA5228C38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51B0E-FD78-4EC9-A446-076791BC35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00472-6B33-43F4-9A33-F4CCA5228C38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51B0E-FD78-4EC9-A446-076791BC35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00472-6B33-43F4-9A33-F4CCA5228C38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51B0E-FD78-4EC9-A446-076791BC35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00472-6B33-43F4-9A33-F4CCA5228C38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51B0E-FD78-4EC9-A446-076791BC35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00472-6B33-43F4-9A33-F4CCA5228C38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51B0E-FD78-4EC9-A446-076791BC35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00472-6B33-43F4-9A33-F4CCA5228C38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51B0E-FD78-4EC9-A446-076791BC35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"/>
            <a:ext cx="9144000" cy="1015663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স্বাগতম </a:t>
            </a:r>
            <a:endParaRPr lang="en-US" sz="6000" dirty="0"/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1053820"/>
            <a:ext cx="8458199" cy="54993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5696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দলীয় কাজ 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2590800"/>
            <a:ext cx="8382000" cy="8309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জাতিসংঘ গঠনের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উদ্দেশ্য বর্ননা কর। 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1" y="304800"/>
            <a:ext cx="8839200" cy="1569660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/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bn-BD" sz="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2362200"/>
            <a:ext cx="883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১। লীগ অব নেশনস  প্রতিষ্ঠিত হয় কত সালে ? </a:t>
            </a:r>
          </a:p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২। জাপানের কোন দুটি শহর  ধ্বংস হয়েছিল ? </a:t>
            </a:r>
          </a:p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৩। জাতিসংঘের প্রথম মহাসচিবের নাম কি ছিল ?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5696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9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9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4343400"/>
            <a:ext cx="9144000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জাতিসংঘ গঠনের পটভূমি 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 কর </a:t>
            </a:r>
            <a:r>
              <a:rPr lang="en-US" sz="5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54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56966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9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সবাইকে ধন্যবাদ </a:t>
            </a:r>
            <a:endParaRPr lang="en-US" sz="96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Content Placeholder 2" descr="C:\Documents and Settings\USER\Desktop\kodo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87719"/>
            <a:ext cx="9144000" cy="52702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8600"/>
            <a:ext cx="9144000" cy="1200329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bn-BD" sz="7200" b="1" dirty="0" smtClean="0">
                <a:ln w="11430"/>
                <a:solidFill>
                  <a:schemeClr val="accent5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শিক্ষক পরিচিতি </a:t>
            </a:r>
            <a:endParaRPr lang="en-US" sz="7200" dirty="0">
              <a:solidFill>
                <a:schemeClr val="accent5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1600200"/>
            <a:ext cx="3962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মোঃ  খায়রুল ইসলাম </a:t>
            </a:r>
          </a:p>
          <a:p>
            <a:pPr algn="ctr"/>
            <a:r>
              <a:rPr lang="bn-BD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কম্পিউটার শিক্ষক </a:t>
            </a:r>
          </a:p>
          <a:p>
            <a:pPr algn="ctr"/>
            <a:r>
              <a:rPr lang="bn-BD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শ্রীশ চন্দ্র বিদ্যানিকেতন,</a:t>
            </a:r>
            <a:endParaRPr lang="en-US" sz="2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বাসুদেব পুর </a:t>
            </a:r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,</a:t>
            </a:r>
            <a:r>
              <a:rPr lang="bn-BD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নলডাংগা </a:t>
            </a:r>
          </a:p>
          <a:p>
            <a:pPr algn="ctr"/>
            <a:r>
              <a:rPr lang="bn-BD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নাটোর। </a:t>
            </a:r>
          </a:p>
          <a:p>
            <a:pPr algn="ctr"/>
            <a:r>
              <a:rPr lang="bn-BD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ইমেল - </a:t>
            </a:r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khairulislamscv@gmail.com</a:t>
            </a:r>
            <a:endParaRPr lang="bn-BD" sz="2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latin typeface="Times New Roman" pitchFamily="18" charset="0"/>
              <a:cs typeface="NikoshBAN" pitchFamily="2" charset="0"/>
            </a:endParaRPr>
          </a:p>
          <a:p>
            <a:pPr algn="ctr"/>
            <a:r>
              <a:rPr lang="bn-BD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মোবাইল নং- ০১৭১৪২৩২৬৭৩ 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C:\Users\khairul\Desktop\0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524000"/>
            <a:ext cx="4191000" cy="47929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32343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পাঠ পরিচিতি </a:t>
            </a:r>
            <a:endParaRPr lang="en-US" sz="8000" dirty="0"/>
          </a:p>
        </p:txBody>
      </p:sp>
      <p:sp>
        <p:nvSpPr>
          <p:cNvPr id="3" name="Rectangle 2"/>
          <p:cNvSpPr/>
          <p:nvPr/>
        </p:nvSpPr>
        <p:spPr>
          <a:xfrm>
            <a:off x="0" y="1371600"/>
            <a:ext cx="8839200" cy="501675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bn-BD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শ্রেণী.</a:t>
            </a:r>
            <a:r>
              <a:rPr lang="en-US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10</a:t>
            </a:r>
            <a:r>
              <a:rPr lang="bn-BD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</a:t>
            </a:r>
            <a:r>
              <a:rPr lang="bn-BD" sz="8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bn-BD" sz="8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বিষয়.</a:t>
            </a:r>
            <a:r>
              <a:rPr lang="bn-BD" sz="6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পৌরনীতি ও নাগরিকতা</a:t>
            </a:r>
          </a:p>
          <a:p>
            <a:pPr algn="ctr"/>
            <a:r>
              <a:rPr lang="bn-BD" sz="8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সময়ঃ ৪৫ মি. </a:t>
            </a:r>
          </a:p>
          <a:p>
            <a:pPr algn="ctr"/>
            <a:r>
              <a:rPr lang="bn-BD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</a:t>
            </a:r>
            <a:endParaRPr lang="en-US" sz="8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52400"/>
            <a:ext cx="7391400" cy="92333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নিচের  চিত্রগুলি লক্ষ্য কর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Khairul Islam\Desktop\images.jpg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373044">
            <a:off x="4130005" y="3435388"/>
            <a:ext cx="4916688" cy="3112366"/>
          </a:xfrm>
          <a:prstGeom prst="rect">
            <a:avLst/>
          </a:prstGeom>
          <a:noFill/>
        </p:spPr>
      </p:pic>
      <p:pic>
        <p:nvPicPr>
          <p:cNvPr id="1027" name="Picture 3" descr="C:\Users\Khairul Islam\Desktop\index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373044">
            <a:off x="5358945" y="1187984"/>
            <a:ext cx="3731537" cy="1745702"/>
          </a:xfrm>
          <a:prstGeom prst="rect">
            <a:avLst/>
          </a:prstGeom>
          <a:noFill/>
        </p:spPr>
      </p:pic>
      <p:pic>
        <p:nvPicPr>
          <p:cNvPr id="1028" name="Picture 4" descr="C:\Users\Khairul Islam\Desktop\index.jpg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1373044">
            <a:off x="54314" y="1618466"/>
            <a:ext cx="2921429" cy="1743075"/>
          </a:xfrm>
          <a:prstGeom prst="rect">
            <a:avLst/>
          </a:prstGeom>
          <a:noFill/>
        </p:spPr>
      </p:pic>
      <p:pic>
        <p:nvPicPr>
          <p:cNvPr id="1030" name="Picture 6" descr="C:\Users\Khairul Islam\Desktop\index.jpg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1373044">
            <a:off x="3024158" y="1450025"/>
            <a:ext cx="2432661" cy="1667640"/>
          </a:xfrm>
          <a:prstGeom prst="rect">
            <a:avLst/>
          </a:prstGeom>
          <a:noFill/>
        </p:spPr>
      </p:pic>
      <p:pic>
        <p:nvPicPr>
          <p:cNvPr id="1031" name="Picture 7" descr="C:\Users\Khairul Islam\Desktop\index.jpg6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" y="3810000"/>
            <a:ext cx="3733800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8915400" cy="156966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পাঠ শিরোনাম 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2971800"/>
            <a:ext cx="8839200" cy="156966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9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জাতিসংঘ </a:t>
            </a:r>
            <a:endParaRPr lang="en-US" sz="9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569660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96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09600" y="1981200"/>
            <a:ext cx="6248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লীগ অব নেশনস সম্পর্কে ব্যাখ্যা করতে পারবে।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জাতিসংঘ গঠনের পটভূমি বর্ননা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করতে পারবে।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জাতিসংঘ গঠনের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উদ্দেশ্য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বর্ননা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করতে পারবে।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107996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bn-BD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উপস্থাপন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1143000"/>
            <a:ext cx="79248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মাত্র ২৫ বছরের ব্যবধানে পৃথিবীতে দুটি বিশ্বযুদ্ধ সংঘটিত হয়েছিল। প্রথমটি হয়েছিল ১৯১৪-  ১৯১৮ সাল পর্যন্ত এবং দ্বিতীয়টি ১৯৩৯-১৯৪৫ সাল পর্যন্ত । বিভিন্ন দেশ এ যুদ্ধে জড়িয়ে পড়েছিল । তাই প্রথম বিশ্বযুদ্ধের পর বিশ্বশান্তি প্রতিষ্ঠার জন্য ১৯২০ সালে গঠিত হয়েছিল জাতিপুঞ্জ বা লীগ অব নেশনস । কিন্তু বিভিন্ন দেশের স্বার্থের সংঘাতের কারণে এ সংস্থাটি স্থায়িত্ব লাভ করেনি। ফলে ১৯৩৯ সালে দ্বিতীয় বিশ্বযুদ্ধ  পৃথিবীকে গ্রাস করে।। আণবিক বোমার আঘাতে জাপানের দুটি শহর  হিরোশিমা ও নাগাসাকি সম্পুর্ন বিধ্বস্ত হয়। মারা যায় কয়েক কোটি মানুষ। দ্বিতীয় বিশ্বযুদ্ধের ধ্বংসলীলা দেখে বিশ্ববাসী শংকিত ও হতবাক হয়ে যায়। ফলে ১৯৪১ সাল থেকে বিশ্বনেতৃবৃন্দ  জাতিসংঘ  প্রতিষ্ঠার প্রচেষ্টা হাতে নেয়। </a:t>
            </a:r>
          </a:p>
          <a:p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Khairul Islam\Downloads\thiod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3276600"/>
            <a:ext cx="3255440" cy="2170293"/>
          </a:xfrm>
          <a:prstGeom prst="rect">
            <a:avLst/>
          </a:prstGeom>
          <a:noFill/>
        </p:spPr>
      </p:pic>
      <p:pic>
        <p:nvPicPr>
          <p:cNvPr id="1027" name="Picture 3" descr="C:\Users\Khairul Islam\Downloads\uinst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3276600"/>
            <a:ext cx="3410461" cy="21799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7848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তৎকালীন ব্রিটিশ প্রধানমন্ত্রী উইনস্টন চার্চিল এবং যুক্তরাষ্ট্রের প্রেসিডেন্ট থিউডর রুজভেল্টের উদ্যোগে এবং বিভন্ন দেশের বিশ্বনেতৃবৃন্দ এর সাথে দীর্ঘ আলাপ- আলোচনার ফলশ্রুতিতে ১৯৪৫ সালের ২৪ শে অক্টোবর যুক্তরাষ্ট্রের  সানফ্রানসিসকো শহরে জাতিসংঘ প্রতিষ্ঠা লাভ করে। এভাবে দ্বিতীয় বিশ্বযুদ্ধের ধ্বংসলীলা – পরবর্তী  বিশ্বব্যাপী শান্তি প্রতিষ্ঠার প্রত্যাশায় জাতিসংঘের জন্ম। শুরুতে জাতিসংঘের সদস্যসংখ্যা ছিল  ৫০ । বর্তমানে এর সদস্যসংখ্যা ১৯৩ । যুক্তরাষ্ট্রের নিউইয়র্কে এর সদর দপ্তর অবস্থিত ।  জাতিসংঘের মহাসচিব হচ্ছেন এর প্রধান প্রশাসনিক কর্মকর্তা । নরওয়ের অধিবাসী ট্রিগভেলি  ছিলেন জাতিসংঘের প্রথম মহাসচিব। বর্তমান মহাসচিবের নাম আন্তনিও গুতেরেস । তিনি পুর্তুগালের  অধিবাসী । জাতিসংঘের পতাকাটি হালকা নীল রঙের। মাঝখানে সাদা জমিনের মধ্যে বিশ্বের বৃত্তাকার মানচিত্র রয়েছে। এর দুপাশ দুটি জলপাই পাতার ঝাড় দিয়ে বেষ্টিত ।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3505200"/>
            <a:ext cx="91440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জাতিসংঘ গঠনের</a:t>
            </a:r>
            <a:r>
              <a:rPr lang="bn-BD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উদ্দেশ্য </a:t>
            </a:r>
          </a:p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১। শান্তির প্রতি হুমকি ও আক্রমনাত্নক  কার্যকলাপ প্রতিরোধ করে বিশ্ব শান্তি, শৃঙ্খলা ও নিরাপত্তা নিশ্চত করা।</a:t>
            </a:r>
          </a:p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সকল মানুষের সমান অধিকারের প্রতি সম্মান প্রদর্শনের মাধ্যমে বিশ্বের সকল রাষ্ট্রের মধ্যে সম্প্রীতি ও বন্ধুত্বপুর্ন পরিবেশ সৃষ্টি</a:t>
            </a:r>
          </a:p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অর্থনৈতিক, সামাজিক, সাংস্কৃতিক ও মানবসেবামূলক সমস্যার সমাধানে  আন্তর্জাতিক সহযোগিতা গড়ে তোলা। </a:t>
            </a:r>
          </a:p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 জাতি, ধর্ম,বর্ণ, ভাষা ও নারী-পুরুষ  নির্বিশেষে সকলের স্বাধীনতা ও মৌলিক অধিকারের প্রতি সম্মান ও শ্রদ্ধাবোধ গড়ে তোলা। </a:t>
            </a:r>
          </a:p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৫। আন্তর্জাতিক আইনের সাহায্যে আন্তর্জাতিক বিবাদের মীমাংসা করা।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0"/>
            <a:ext cx="8839200" cy="132343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জোড়ায় কাজ 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209800"/>
            <a:ext cx="8839200" cy="83099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লীগ অব নেশনস সম্পর্কে সংক্ষেপে লিখ। </a:t>
            </a:r>
            <a:endParaRPr lang="en-US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7391400" y="297180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সময় ৫ মিনিট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447</Words>
  <Application>Microsoft Office PowerPoint</Application>
  <PresentationFormat>On-screen Show (4:3)</PresentationFormat>
  <Paragraphs>48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Khairul Islam</dc:creator>
  <cp:lastModifiedBy>Khairul Islam</cp:lastModifiedBy>
  <cp:revision>57</cp:revision>
  <dcterms:created xsi:type="dcterms:W3CDTF">2020-02-22T14:58:16Z</dcterms:created>
  <dcterms:modified xsi:type="dcterms:W3CDTF">2020-03-04T15:03:23Z</dcterms:modified>
</cp:coreProperties>
</file>