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75" r:id="rId3"/>
    <p:sldId id="256" r:id="rId4"/>
    <p:sldId id="274" r:id="rId5"/>
    <p:sldId id="259" r:id="rId6"/>
    <p:sldId id="260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BEE"/>
    <a:srgbClr val="F61E8F"/>
    <a:srgbClr val="F846A3"/>
    <a:srgbClr val="A73BC9"/>
    <a:srgbClr val="86D9F9"/>
    <a:srgbClr val="FFFFFF"/>
    <a:srgbClr val="008000"/>
    <a:srgbClr val="F862D1"/>
    <a:srgbClr val="0000FF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-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DDCADFF-2AB1-4FB4-B200-C4BF7273F9B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6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86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29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5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21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1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DDCADFF-2AB1-4FB4-B200-C4BF7273F9B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9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DDCADFF-2AB1-4FB4-B200-C4BF7273F9B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7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6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7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9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9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7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8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DDCADFF-2AB1-4FB4-B200-C4BF7273F9B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8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8.wav"/><Relationship Id="rId7" Type="http://schemas.openxmlformats.org/officeDocument/2006/relationships/image" Target="../media/image1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audio" Target="../media/audio8.wav"/><Relationship Id="rId4" Type="http://schemas.openxmlformats.org/officeDocument/2006/relationships/image" Target="../media/image4.png"/><Relationship Id="rId9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audio" Target="../media/audio10.wa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0.wav"/><Relationship Id="rId7" Type="http://schemas.openxmlformats.org/officeDocument/2006/relationships/image" Target="../media/image10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2.wav"/><Relationship Id="rId7" Type="http://schemas.openxmlformats.org/officeDocument/2006/relationships/image" Target="../media/image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10.png"/><Relationship Id="rId7" Type="http://schemas.openxmlformats.org/officeDocument/2006/relationships/image" Target="../media/image28.gi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1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0.png"/><Relationship Id="rId4" Type="http://schemas.openxmlformats.org/officeDocument/2006/relationships/slide" Target="slide7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audio" Target="../media/audio4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image" Target="../media/image4.png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01967" y="5663649"/>
            <a:ext cx="4661165" cy="1015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7" y="1230489"/>
            <a:ext cx="4277623" cy="5156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33" y="3086100"/>
            <a:ext cx="955967" cy="1964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47434" y="2503478"/>
            <a:ext cx="4706218" cy="2918108"/>
          </a:xfrm>
          <a:prstGeom prst="rect">
            <a:avLst/>
          </a:prstGeom>
          <a:noFill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0099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25400" dist="88900" dir="3600000" sx="101000" sy="101000" algn="bl" rotWithShape="0">
                    <a:schemeClr val="tx2">
                      <a:lumMod val="75000"/>
                    </a:schemeClr>
                  </a:outerShdw>
                </a:effectLst>
              </a:rPr>
              <a:t>মাল্টিমিডিয়া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0099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25400" dist="88900" dir="3600000" sx="101000" sy="101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0099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25400" dist="88900" dir="3600000" sx="101000" sy="101000" algn="bl" rotWithShape="0">
                    <a:schemeClr val="tx2">
                      <a:lumMod val="75000"/>
                    </a:schemeClr>
                  </a:outerShdw>
                </a:effectLst>
              </a:rPr>
              <a:t>ক্লাসে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0099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25400" dist="88900" dir="3600000" sx="101000" sy="101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0099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25400" dist="88900" dir="3600000" sx="101000" sy="101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009900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25400" dist="88900" dir="3600000" sx="101000" sy="101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87" y="1742066"/>
            <a:ext cx="1301611" cy="298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5" name="Round Single Corner Rectangle 4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85" y="50759"/>
            <a:ext cx="3735682" cy="142732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955865" y="243094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0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0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0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0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0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0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0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0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2359" y="788350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UNIT-3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hlinkClick r:id="" action="ppaction://noaction">
              <a:snd r:embed="rId3" name="b.wav"/>
            </a:hlinkClick>
          </p:cNvPr>
          <p:cNvSpPr txBox="1"/>
          <p:nvPr/>
        </p:nvSpPr>
        <p:spPr>
          <a:xfrm>
            <a:off x="3359784" y="2008502"/>
            <a:ext cx="570861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56" y="0"/>
            <a:ext cx="1574269" cy="272489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876675" y="3095625"/>
            <a:ext cx="0" cy="2286000"/>
          </a:xfrm>
          <a:prstGeom prst="line">
            <a:avLst/>
          </a:prstGeom>
          <a:ln w="38100">
            <a:solidFill>
              <a:schemeClr val="bg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3952874" y="3085836"/>
            <a:ext cx="1380873" cy="1098339"/>
          </a:xfrm>
          <a:custGeom>
            <a:avLst/>
            <a:gdLst>
              <a:gd name="connsiteX0" fmla="*/ 0 w 1463088"/>
              <a:gd name="connsiteY0" fmla="*/ 6873 h 1084688"/>
              <a:gd name="connsiteX1" fmla="*/ 790575 w 1463088"/>
              <a:gd name="connsiteY1" fmla="*/ 6873 h 1084688"/>
              <a:gd name="connsiteX2" fmla="*/ 1214437 w 1463088"/>
              <a:gd name="connsiteY2" fmla="*/ 78310 h 1084688"/>
              <a:gd name="connsiteX3" fmla="*/ 1433512 w 1463088"/>
              <a:gd name="connsiteY3" fmla="*/ 330723 h 1084688"/>
              <a:gd name="connsiteX4" fmla="*/ 1443037 w 1463088"/>
              <a:gd name="connsiteY4" fmla="*/ 668860 h 1084688"/>
              <a:gd name="connsiteX5" fmla="*/ 1266825 w 1463088"/>
              <a:gd name="connsiteY5" fmla="*/ 930798 h 1084688"/>
              <a:gd name="connsiteX6" fmla="*/ 1085850 w 1463088"/>
              <a:gd name="connsiteY6" fmla="*/ 1068910 h 1084688"/>
              <a:gd name="connsiteX7" fmla="*/ 857250 w 1463088"/>
              <a:gd name="connsiteY7" fmla="*/ 1083198 h 1084688"/>
              <a:gd name="connsiteX8" fmla="*/ 100012 w 1463088"/>
              <a:gd name="connsiteY8" fmla="*/ 1083198 h 1084688"/>
              <a:gd name="connsiteX9" fmla="*/ 85725 w 1463088"/>
              <a:gd name="connsiteY9" fmla="*/ 1083198 h 1084688"/>
              <a:gd name="connsiteX0" fmla="*/ 0 w 1463088"/>
              <a:gd name="connsiteY0" fmla="*/ 6873 h 1084256"/>
              <a:gd name="connsiteX1" fmla="*/ 790575 w 1463088"/>
              <a:gd name="connsiteY1" fmla="*/ 6873 h 1084256"/>
              <a:gd name="connsiteX2" fmla="*/ 1214437 w 1463088"/>
              <a:gd name="connsiteY2" fmla="*/ 78310 h 1084256"/>
              <a:gd name="connsiteX3" fmla="*/ 1433512 w 1463088"/>
              <a:gd name="connsiteY3" fmla="*/ 330723 h 1084256"/>
              <a:gd name="connsiteX4" fmla="*/ 1443037 w 1463088"/>
              <a:gd name="connsiteY4" fmla="*/ 668860 h 1084256"/>
              <a:gd name="connsiteX5" fmla="*/ 1266825 w 1463088"/>
              <a:gd name="connsiteY5" fmla="*/ 930798 h 1084256"/>
              <a:gd name="connsiteX6" fmla="*/ 857250 w 1463088"/>
              <a:gd name="connsiteY6" fmla="*/ 1083198 h 1084256"/>
              <a:gd name="connsiteX7" fmla="*/ 100012 w 1463088"/>
              <a:gd name="connsiteY7" fmla="*/ 1083198 h 1084256"/>
              <a:gd name="connsiteX8" fmla="*/ 85725 w 1463088"/>
              <a:gd name="connsiteY8" fmla="*/ 1083198 h 1084256"/>
              <a:gd name="connsiteX0" fmla="*/ 0 w 1463088"/>
              <a:gd name="connsiteY0" fmla="*/ 6873 h 1084256"/>
              <a:gd name="connsiteX1" fmla="*/ 790575 w 1463088"/>
              <a:gd name="connsiteY1" fmla="*/ 6873 h 1084256"/>
              <a:gd name="connsiteX2" fmla="*/ 1214437 w 1463088"/>
              <a:gd name="connsiteY2" fmla="*/ 78310 h 1084256"/>
              <a:gd name="connsiteX3" fmla="*/ 1433512 w 1463088"/>
              <a:gd name="connsiteY3" fmla="*/ 330723 h 1084256"/>
              <a:gd name="connsiteX4" fmla="*/ 1443037 w 1463088"/>
              <a:gd name="connsiteY4" fmla="*/ 668860 h 1084256"/>
              <a:gd name="connsiteX5" fmla="*/ 1266825 w 1463088"/>
              <a:gd name="connsiteY5" fmla="*/ 930798 h 1084256"/>
              <a:gd name="connsiteX6" fmla="*/ 857250 w 1463088"/>
              <a:gd name="connsiteY6" fmla="*/ 1083198 h 1084256"/>
              <a:gd name="connsiteX7" fmla="*/ 100012 w 1463088"/>
              <a:gd name="connsiteY7" fmla="*/ 1083198 h 1084256"/>
              <a:gd name="connsiteX8" fmla="*/ 85725 w 1463088"/>
              <a:gd name="connsiteY8" fmla="*/ 1083198 h 1084256"/>
              <a:gd name="connsiteX0" fmla="*/ 0 w 1461835"/>
              <a:gd name="connsiteY0" fmla="*/ 6873 h 1093781"/>
              <a:gd name="connsiteX1" fmla="*/ 790575 w 1461835"/>
              <a:gd name="connsiteY1" fmla="*/ 6873 h 1093781"/>
              <a:gd name="connsiteX2" fmla="*/ 1214437 w 1461835"/>
              <a:gd name="connsiteY2" fmla="*/ 78310 h 1093781"/>
              <a:gd name="connsiteX3" fmla="*/ 1433512 w 1461835"/>
              <a:gd name="connsiteY3" fmla="*/ 330723 h 1093781"/>
              <a:gd name="connsiteX4" fmla="*/ 1443037 w 1461835"/>
              <a:gd name="connsiteY4" fmla="*/ 668860 h 1093781"/>
              <a:gd name="connsiteX5" fmla="*/ 1285875 w 1461835"/>
              <a:gd name="connsiteY5" fmla="*/ 940323 h 1093781"/>
              <a:gd name="connsiteX6" fmla="*/ 857250 w 1461835"/>
              <a:gd name="connsiteY6" fmla="*/ 1083198 h 1093781"/>
              <a:gd name="connsiteX7" fmla="*/ 100012 w 1461835"/>
              <a:gd name="connsiteY7" fmla="*/ 1083198 h 1093781"/>
              <a:gd name="connsiteX8" fmla="*/ 85725 w 1461835"/>
              <a:gd name="connsiteY8" fmla="*/ 1083198 h 1093781"/>
              <a:gd name="connsiteX0" fmla="*/ 0 w 1380873"/>
              <a:gd name="connsiteY0" fmla="*/ 9790 h 1091936"/>
              <a:gd name="connsiteX1" fmla="*/ 709613 w 1380873"/>
              <a:gd name="connsiteY1" fmla="*/ 5028 h 1091936"/>
              <a:gd name="connsiteX2" fmla="*/ 1133475 w 1380873"/>
              <a:gd name="connsiteY2" fmla="*/ 76465 h 1091936"/>
              <a:gd name="connsiteX3" fmla="*/ 1352550 w 1380873"/>
              <a:gd name="connsiteY3" fmla="*/ 328878 h 1091936"/>
              <a:gd name="connsiteX4" fmla="*/ 1362075 w 1380873"/>
              <a:gd name="connsiteY4" fmla="*/ 667015 h 1091936"/>
              <a:gd name="connsiteX5" fmla="*/ 1204913 w 1380873"/>
              <a:gd name="connsiteY5" fmla="*/ 938478 h 1091936"/>
              <a:gd name="connsiteX6" fmla="*/ 776288 w 1380873"/>
              <a:gd name="connsiteY6" fmla="*/ 1081353 h 1091936"/>
              <a:gd name="connsiteX7" fmla="*/ 19050 w 1380873"/>
              <a:gd name="connsiteY7" fmla="*/ 1081353 h 1091936"/>
              <a:gd name="connsiteX8" fmla="*/ 4763 w 1380873"/>
              <a:gd name="connsiteY8" fmla="*/ 1081353 h 1091936"/>
              <a:gd name="connsiteX0" fmla="*/ 0 w 1380873"/>
              <a:gd name="connsiteY0" fmla="*/ 9790 h 1095777"/>
              <a:gd name="connsiteX1" fmla="*/ 709613 w 1380873"/>
              <a:gd name="connsiteY1" fmla="*/ 5028 h 1095777"/>
              <a:gd name="connsiteX2" fmla="*/ 1133475 w 1380873"/>
              <a:gd name="connsiteY2" fmla="*/ 76465 h 1095777"/>
              <a:gd name="connsiteX3" fmla="*/ 1352550 w 1380873"/>
              <a:gd name="connsiteY3" fmla="*/ 328878 h 1095777"/>
              <a:gd name="connsiteX4" fmla="*/ 1362075 w 1380873"/>
              <a:gd name="connsiteY4" fmla="*/ 667015 h 1095777"/>
              <a:gd name="connsiteX5" fmla="*/ 1204913 w 1380873"/>
              <a:gd name="connsiteY5" fmla="*/ 938478 h 1095777"/>
              <a:gd name="connsiteX6" fmla="*/ 776288 w 1380873"/>
              <a:gd name="connsiteY6" fmla="*/ 1081353 h 1095777"/>
              <a:gd name="connsiteX7" fmla="*/ 342901 w 1380873"/>
              <a:gd name="connsiteY7" fmla="*/ 1090877 h 1095777"/>
              <a:gd name="connsiteX8" fmla="*/ 19050 w 1380873"/>
              <a:gd name="connsiteY8" fmla="*/ 1081353 h 1095777"/>
              <a:gd name="connsiteX9" fmla="*/ 4763 w 1380873"/>
              <a:gd name="connsiteY9" fmla="*/ 1081353 h 1095777"/>
              <a:gd name="connsiteX0" fmla="*/ 0 w 1380873"/>
              <a:gd name="connsiteY0" fmla="*/ 9790 h 1095777"/>
              <a:gd name="connsiteX1" fmla="*/ 709613 w 1380873"/>
              <a:gd name="connsiteY1" fmla="*/ 5028 h 1095777"/>
              <a:gd name="connsiteX2" fmla="*/ 1133475 w 1380873"/>
              <a:gd name="connsiteY2" fmla="*/ 76465 h 1095777"/>
              <a:gd name="connsiteX3" fmla="*/ 1352550 w 1380873"/>
              <a:gd name="connsiteY3" fmla="*/ 328878 h 1095777"/>
              <a:gd name="connsiteX4" fmla="*/ 1362075 w 1380873"/>
              <a:gd name="connsiteY4" fmla="*/ 667015 h 1095777"/>
              <a:gd name="connsiteX5" fmla="*/ 1204913 w 1380873"/>
              <a:gd name="connsiteY5" fmla="*/ 938478 h 1095777"/>
              <a:gd name="connsiteX6" fmla="*/ 776288 w 1380873"/>
              <a:gd name="connsiteY6" fmla="*/ 1081353 h 1095777"/>
              <a:gd name="connsiteX7" fmla="*/ 342901 w 1380873"/>
              <a:gd name="connsiteY7" fmla="*/ 1090877 h 1095777"/>
              <a:gd name="connsiteX8" fmla="*/ 19050 w 1380873"/>
              <a:gd name="connsiteY8" fmla="*/ 1081353 h 1095777"/>
              <a:gd name="connsiteX0" fmla="*/ 0 w 1380873"/>
              <a:gd name="connsiteY0" fmla="*/ 9790 h 1095777"/>
              <a:gd name="connsiteX1" fmla="*/ 709613 w 1380873"/>
              <a:gd name="connsiteY1" fmla="*/ 5028 h 1095777"/>
              <a:gd name="connsiteX2" fmla="*/ 1133475 w 1380873"/>
              <a:gd name="connsiteY2" fmla="*/ 76465 h 1095777"/>
              <a:gd name="connsiteX3" fmla="*/ 1352550 w 1380873"/>
              <a:gd name="connsiteY3" fmla="*/ 328878 h 1095777"/>
              <a:gd name="connsiteX4" fmla="*/ 1362075 w 1380873"/>
              <a:gd name="connsiteY4" fmla="*/ 667015 h 1095777"/>
              <a:gd name="connsiteX5" fmla="*/ 1204913 w 1380873"/>
              <a:gd name="connsiteY5" fmla="*/ 938478 h 1095777"/>
              <a:gd name="connsiteX6" fmla="*/ 776288 w 1380873"/>
              <a:gd name="connsiteY6" fmla="*/ 1081353 h 1095777"/>
              <a:gd name="connsiteX7" fmla="*/ 342901 w 1380873"/>
              <a:gd name="connsiteY7" fmla="*/ 1090877 h 1095777"/>
              <a:gd name="connsiteX0" fmla="*/ 0 w 1380873"/>
              <a:gd name="connsiteY0" fmla="*/ 9790 h 1098339"/>
              <a:gd name="connsiteX1" fmla="*/ 709613 w 1380873"/>
              <a:gd name="connsiteY1" fmla="*/ 5028 h 1098339"/>
              <a:gd name="connsiteX2" fmla="*/ 1133475 w 1380873"/>
              <a:gd name="connsiteY2" fmla="*/ 76465 h 1098339"/>
              <a:gd name="connsiteX3" fmla="*/ 1352550 w 1380873"/>
              <a:gd name="connsiteY3" fmla="*/ 328878 h 1098339"/>
              <a:gd name="connsiteX4" fmla="*/ 1362075 w 1380873"/>
              <a:gd name="connsiteY4" fmla="*/ 667015 h 1098339"/>
              <a:gd name="connsiteX5" fmla="*/ 1204913 w 1380873"/>
              <a:gd name="connsiteY5" fmla="*/ 938478 h 1098339"/>
              <a:gd name="connsiteX6" fmla="*/ 776288 w 1380873"/>
              <a:gd name="connsiteY6" fmla="*/ 1081353 h 1098339"/>
              <a:gd name="connsiteX7" fmla="*/ 138114 w 1380873"/>
              <a:gd name="connsiteY7" fmla="*/ 1095639 h 109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873" h="1098339">
                <a:moveTo>
                  <a:pt x="0" y="9790"/>
                </a:moveTo>
                <a:cubicBezTo>
                  <a:pt x="294084" y="3837"/>
                  <a:pt x="520701" y="-6084"/>
                  <a:pt x="709613" y="5028"/>
                </a:cubicBezTo>
                <a:cubicBezTo>
                  <a:pt x="898525" y="16140"/>
                  <a:pt x="1026319" y="22490"/>
                  <a:pt x="1133475" y="76465"/>
                </a:cubicBezTo>
                <a:cubicBezTo>
                  <a:pt x="1240631" y="130440"/>
                  <a:pt x="1314450" y="230453"/>
                  <a:pt x="1352550" y="328878"/>
                </a:cubicBezTo>
                <a:cubicBezTo>
                  <a:pt x="1390650" y="427303"/>
                  <a:pt x="1386681" y="565415"/>
                  <a:pt x="1362075" y="667015"/>
                </a:cubicBezTo>
                <a:cubicBezTo>
                  <a:pt x="1337469" y="768615"/>
                  <a:pt x="1331119" y="821797"/>
                  <a:pt x="1204913" y="938478"/>
                </a:cubicBezTo>
                <a:cubicBezTo>
                  <a:pt x="1078707" y="1055159"/>
                  <a:pt x="954088" y="1055160"/>
                  <a:pt x="776288" y="1081353"/>
                </a:cubicBezTo>
                <a:cubicBezTo>
                  <a:pt x="598488" y="1107547"/>
                  <a:pt x="264320" y="1095639"/>
                  <a:pt x="138114" y="1095639"/>
                </a:cubicBezTo>
              </a:path>
            </a:pathLst>
          </a:custGeom>
          <a:noFill/>
          <a:ln w="38100">
            <a:solidFill>
              <a:srgbClr val="FFFF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058557" y="4184175"/>
            <a:ext cx="1379919" cy="1169441"/>
          </a:xfrm>
          <a:custGeom>
            <a:avLst/>
            <a:gdLst>
              <a:gd name="connsiteX0" fmla="*/ 0 w 1463088"/>
              <a:gd name="connsiteY0" fmla="*/ 6873 h 1084688"/>
              <a:gd name="connsiteX1" fmla="*/ 790575 w 1463088"/>
              <a:gd name="connsiteY1" fmla="*/ 6873 h 1084688"/>
              <a:gd name="connsiteX2" fmla="*/ 1214437 w 1463088"/>
              <a:gd name="connsiteY2" fmla="*/ 78310 h 1084688"/>
              <a:gd name="connsiteX3" fmla="*/ 1433512 w 1463088"/>
              <a:gd name="connsiteY3" fmla="*/ 330723 h 1084688"/>
              <a:gd name="connsiteX4" fmla="*/ 1443037 w 1463088"/>
              <a:gd name="connsiteY4" fmla="*/ 668860 h 1084688"/>
              <a:gd name="connsiteX5" fmla="*/ 1266825 w 1463088"/>
              <a:gd name="connsiteY5" fmla="*/ 930798 h 1084688"/>
              <a:gd name="connsiteX6" fmla="*/ 1085850 w 1463088"/>
              <a:gd name="connsiteY6" fmla="*/ 1068910 h 1084688"/>
              <a:gd name="connsiteX7" fmla="*/ 857250 w 1463088"/>
              <a:gd name="connsiteY7" fmla="*/ 1083198 h 1084688"/>
              <a:gd name="connsiteX8" fmla="*/ 100012 w 1463088"/>
              <a:gd name="connsiteY8" fmla="*/ 1083198 h 1084688"/>
              <a:gd name="connsiteX9" fmla="*/ 85725 w 1463088"/>
              <a:gd name="connsiteY9" fmla="*/ 1083198 h 1084688"/>
              <a:gd name="connsiteX0" fmla="*/ 0 w 1463088"/>
              <a:gd name="connsiteY0" fmla="*/ 6873 h 1084256"/>
              <a:gd name="connsiteX1" fmla="*/ 790575 w 1463088"/>
              <a:gd name="connsiteY1" fmla="*/ 6873 h 1084256"/>
              <a:gd name="connsiteX2" fmla="*/ 1214437 w 1463088"/>
              <a:gd name="connsiteY2" fmla="*/ 78310 h 1084256"/>
              <a:gd name="connsiteX3" fmla="*/ 1433512 w 1463088"/>
              <a:gd name="connsiteY3" fmla="*/ 330723 h 1084256"/>
              <a:gd name="connsiteX4" fmla="*/ 1443037 w 1463088"/>
              <a:gd name="connsiteY4" fmla="*/ 668860 h 1084256"/>
              <a:gd name="connsiteX5" fmla="*/ 1266825 w 1463088"/>
              <a:gd name="connsiteY5" fmla="*/ 930798 h 1084256"/>
              <a:gd name="connsiteX6" fmla="*/ 857250 w 1463088"/>
              <a:gd name="connsiteY6" fmla="*/ 1083198 h 1084256"/>
              <a:gd name="connsiteX7" fmla="*/ 100012 w 1463088"/>
              <a:gd name="connsiteY7" fmla="*/ 1083198 h 1084256"/>
              <a:gd name="connsiteX8" fmla="*/ 85725 w 1463088"/>
              <a:gd name="connsiteY8" fmla="*/ 1083198 h 1084256"/>
              <a:gd name="connsiteX0" fmla="*/ 0 w 1463088"/>
              <a:gd name="connsiteY0" fmla="*/ 6873 h 1084256"/>
              <a:gd name="connsiteX1" fmla="*/ 790575 w 1463088"/>
              <a:gd name="connsiteY1" fmla="*/ 6873 h 1084256"/>
              <a:gd name="connsiteX2" fmla="*/ 1214437 w 1463088"/>
              <a:gd name="connsiteY2" fmla="*/ 78310 h 1084256"/>
              <a:gd name="connsiteX3" fmla="*/ 1433512 w 1463088"/>
              <a:gd name="connsiteY3" fmla="*/ 330723 h 1084256"/>
              <a:gd name="connsiteX4" fmla="*/ 1443037 w 1463088"/>
              <a:gd name="connsiteY4" fmla="*/ 668860 h 1084256"/>
              <a:gd name="connsiteX5" fmla="*/ 1266825 w 1463088"/>
              <a:gd name="connsiteY5" fmla="*/ 930798 h 1084256"/>
              <a:gd name="connsiteX6" fmla="*/ 857250 w 1463088"/>
              <a:gd name="connsiteY6" fmla="*/ 1083198 h 1084256"/>
              <a:gd name="connsiteX7" fmla="*/ 100012 w 1463088"/>
              <a:gd name="connsiteY7" fmla="*/ 1083198 h 1084256"/>
              <a:gd name="connsiteX8" fmla="*/ 85725 w 1463088"/>
              <a:gd name="connsiteY8" fmla="*/ 1083198 h 1084256"/>
              <a:gd name="connsiteX0" fmla="*/ 0 w 1461835"/>
              <a:gd name="connsiteY0" fmla="*/ 6873 h 1093781"/>
              <a:gd name="connsiteX1" fmla="*/ 790575 w 1461835"/>
              <a:gd name="connsiteY1" fmla="*/ 6873 h 1093781"/>
              <a:gd name="connsiteX2" fmla="*/ 1214437 w 1461835"/>
              <a:gd name="connsiteY2" fmla="*/ 78310 h 1093781"/>
              <a:gd name="connsiteX3" fmla="*/ 1433512 w 1461835"/>
              <a:gd name="connsiteY3" fmla="*/ 330723 h 1093781"/>
              <a:gd name="connsiteX4" fmla="*/ 1443037 w 1461835"/>
              <a:gd name="connsiteY4" fmla="*/ 668860 h 1093781"/>
              <a:gd name="connsiteX5" fmla="*/ 1285875 w 1461835"/>
              <a:gd name="connsiteY5" fmla="*/ 940323 h 1093781"/>
              <a:gd name="connsiteX6" fmla="*/ 857250 w 1461835"/>
              <a:gd name="connsiteY6" fmla="*/ 1083198 h 1093781"/>
              <a:gd name="connsiteX7" fmla="*/ 100012 w 1461835"/>
              <a:gd name="connsiteY7" fmla="*/ 1083198 h 1093781"/>
              <a:gd name="connsiteX8" fmla="*/ 85725 w 1461835"/>
              <a:gd name="connsiteY8" fmla="*/ 1083198 h 1093781"/>
              <a:gd name="connsiteX0" fmla="*/ 0 w 1380873"/>
              <a:gd name="connsiteY0" fmla="*/ 9790 h 1091936"/>
              <a:gd name="connsiteX1" fmla="*/ 709613 w 1380873"/>
              <a:gd name="connsiteY1" fmla="*/ 5028 h 1091936"/>
              <a:gd name="connsiteX2" fmla="*/ 1133475 w 1380873"/>
              <a:gd name="connsiteY2" fmla="*/ 76465 h 1091936"/>
              <a:gd name="connsiteX3" fmla="*/ 1352550 w 1380873"/>
              <a:gd name="connsiteY3" fmla="*/ 328878 h 1091936"/>
              <a:gd name="connsiteX4" fmla="*/ 1362075 w 1380873"/>
              <a:gd name="connsiteY4" fmla="*/ 667015 h 1091936"/>
              <a:gd name="connsiteX5" fmla="*/ 1204913 w 1380873"/>
              <a:gd name="connsiteY5" fmla="*/ 938478 h 1091936"/>
              <a:gd name="connsiteX6" fmla="*/ 776288 w 1380873"/>
              <a:gd name="connsiteY6" fmla="*/ 1081353 h 1091936"/>
              <a:gd name="connsiteX7" fmla="*/ 19050 w 1380873"/>
              <a:gd name="connsiteY7" fmla="*/ 1081353 h 1091936"/>
              <a:gd name="connsiteX8" fmla="*/ 4763 w 1380873"/>
              <a:gd name="connsiteY8" fmla="*/ 1081353 h 1091936"/>
              <a:gd name="connsiteX0" fmla="*/ 0 w 1380873"/>
              <a:gd name="connsiteY0" fmla="*/ 9790 h 1095777"/>
              <a:gd name="connsiteX1" fmla="*/ 709613 w 1380873"/>
              <a:gd name="connsiteY1" fmla="*/ 5028 h 1095777"/>
              <a:gd name="connsiteX2" fmla="*/ 1133475 w 1380873"/>
              <a:gd name="connsiteY2" fmla="*/ 76465 h 1095777"/>
              <a:gd name="connsiteX3" fmla="*/ 1352550 w 1380873"/>
              <a:gd name="connsiteY3" fmla="*/ 328878 h 1095777"/>
              <a:gd name="connsiteX4" fmla="*/ 1362075 w 1380873"/>
              <a:gd name="connsiteY4" fmla="*/ 667015 h 1095777"/>
              <a:gd name="connsiteX5" fmla="*/ 1204913 w 1380873"/>
              <a:gd name="connsiteY5" fmla="*/ 938478 h 1095777"/>
              <a:gd name="connsiteX6" fmla="*/ 776288 w 1380873"/>
              <a:gd name="connsiteY6" fmla="*/ 1081353 h 1095777"/>
              <a:gd name="connsiteX7" fmla="*/ 342901 w 1380873"/>
              <a:gd name="connsiteY7" fmla="*/ 1090877 h 1095777"/>
              <a:gd name="connsiteX8" fmla="*/ 19050 w 1380873"/>
              <a:gd name="connsiteY8" fmla="*/ 1081353 h 1095777"/>
              <a:gd name="connsiteX9" fmla="*/ 4763 w 1380873"/>
              <a:gd name="connsiteY9" fmla="*/ 1081353 h 1095777"/>
              <a:gd name="connsiteX0" fmla="*/ 0 w 1380873"/>
              <a:gd name="connsiteY0" fmla="*/ 9790 h 1095777"/>
              <a:gd name="connsiteX1" fmla="*/ 709613 w 1380873"/>
              <a:gd name="connsiteY1" fmla="*/ 5028 h 1095777"/>
              <a:gd name="connsiteX2" fmla="*/ 1133475 w 1380873"/>
              <a:gd name="connsiteY2" fmla="*/ 76465 h 1095777"/>
              <a:gd name="connsiteX3" fmla="*/ 1352550 w 1380873"/>
              <a:gd name="connsiteY3" fmla="*/ 328878 h 1095777"/>
              <a:gd name="connsiteX4" fmla="*/ 1362075 w 1380873"/>
              <a:gd name="connsiteY4" fmla="*/ 667015 h 1095777"/>
              <a:gd name="connsiteX5" fmla="*/ 1204913 w 1380873"/>
              <a:gd name="connsiteY5" fmla="*/ 938478 h 1095777"/>
              <a:gd name="connsiteX6" fmla="*/ 776288 w 1380873"/>
              <a:gd name="connsiteY6" fmla="*/ 1081353 h 1095777"/>
              <a:gd name="connsiteX7" fmla="*/ 342901 w 1380873"/>
              <a:gd name="connsiteY7" fmla="*/ 1090877 h 1095777"/>
              <a:gd name="connsiteX8" fmla="*/ 19050 w 1380873"/>
              <a:gd name="connsiteY8" fmla="*/ 1081353 h 1095777"/>
              <a:gd name="connsiteX0" fmla="*/ 0 w 1380873"/>
              <a:gd name="connsiteY0" fmla="*/ 9790 h 1095777"/>
              <a:gd name="connsiteX1" fmla="*/ 709613 w 1380873"/>
              <a:gd name="connsiteY1" fmla="*/ 5028 h 1095777"/>
              <a:gd name="connsiteX2" fmla="*/ 1133475 w 1380873"/>
              <a:gd name="connsiteY2" fmla="*/ 76465 h 1095777"/>
              <a:gd name="connsiteX3" fmla="*/ 1352550 w 1380873"/>
              <a:gd name="connsiteY3" fmla="*/ 328878 h 1095777"/>
              <a:gd name="connsiteX4" fmla="*/ 1362075 w 1380873"/>
              <a:gd name="connsiteY4" fmla="*/ 667015 h 1095777"/>
              <a:gd name="connsiteX5" fmla="*/ 1204913 w 1380873"/>
              <a:gd name="connsiteY5" fmla="*/ 938478 h 1095777"/>
              <a:gd name="connsiteX6" fmla="*/ 776288 w 1380873"/>
              <a:gd name="connsiteY6" fmla="*/ 1081353 h 1095777"/>
              <a:gd name="connsiteX7" fmla="*/ 342901 w 1380873"/>
              <a:gd name="connsiteY7" fmla="*/ 1090877 h 1095777"/>
              <a:gd name="connsiteX0" fmla="*/ 0 w 1380873"/>
              <a:gd name="connsiteY0" fmla="*/ 9790 h 1098339"/>
              <a:gd name="connsiteX1" fmla="*/ 709613 w 1380873"/>
              <a:gd name="connsiteY1" fmla="*/ 5028 h 1098339"/>
              <a:gd name="connsiteX2" fmla="*/ 1133475 w 1380873"/>
              <a:gd name="connsiteY2" fmla="*/ 76465 h 1098339"/>
              <a:gd name="connsiteX3" fmla="*/ 1352550 w 1380873"/>
              <a:gd name="connsiteY3" fmla="*/ 328878 h 1098339"/>
              <a:gd name="connsiteX4" fmla="*/ 1362075 w 1380873"/>
              <a:gd name="connsiteY4" fmla="*/ 667015 h 1098339"/>
              <a:gd name="connsiteX5" fmla="*/ 1204913 w 1380873"/>
              <a:gd name="connsiteY5" fmla="*/ 938478 h 1098339"/>
              <a:gd name="connsiteX6" fmla="*/ 776288 w 1380873"/>
              <a:gd name="connsiteY6" fmla="*/ 1081353 h 1098339"/>
              <a:gd name="connsiteX7" fmla="*/ 138114 w 1380873"/>
              <a:gd name="connsiteY7" fmla="*/ 1095639 h 1098339"/>
              <a:gd name="connsiteX0" fmla="*/ 60006 w 1242759"/>
              <a:gd name="connsiteY0" fmla="*/ 9790 h 1098339"/>
              <a:gd name="connsiteX1" fmla="*/ 571499 w 1242759"/>
              <a:gd name="connsiteY1" fmla="*/ 5028 h 1098339"/>
              <a:gd name="connsiteX2" fmla="*/ 995361 w 1242759"/>
              <a:gd name="connsiteY2" fmla="*/ 76465 h 1098339"/>
              <a:gd name="connsiteX3" fmla="*/ 1214436 w 1242759"/>
              <a:gd name="connsiteY3" fmla="*/ 328878 h 1098339"/>
              <a:gd name="connsiteX4" fmla="*/ 1223961 w 1242759"/>
              <a:gd name="connsiteY4" fmla="*/ 667015 h 1098339"/>
              <a:gd name="connsiteX5" fmla="*/ 1066799 w 1242759"/>
              <a:gd name="connsiteY5" fmla="*/ 938478 h 1098339"/>
              <a:gd name="connsiteX6" fmla="*/ 638174 w 1242759"/>
              <a:gd name="connsiteY6" fmla="*/ 1081353 h 1098339"/>
              <a:gd name="connsiteX7" fmla="*/ 0 w 1242759"/>
              <a:gd name="connsiteY7" fmla="*/ 1095639 h 1098339"/>
              <a:gd name="connsiteX0" fmla="*/ 197166 w 1379919"/>
              <a:gd name="connsiteY0" fmla="*/ 9790 h 1103366"/>
              <a:gd name="connsiteX1" fmla="*/ 708659 w 1379919"/>
              <a:gd name="connsiteY1" fmla="*/ 5028 h 1103366"/>
              <a:gd name="connsiteX2" fmla="*/ 1132521 w 1379919"/>
              <a:gd name="connsiteY2" fmla="*/ 76465 h 1103366"/>
              <a:gd name="connsiteX3" fmla="*/ 1351596 w 1379919"/>
              <a:gd name="connsiteY3" fmla="*/ 328878 h 1103366"/>
              <a:gd name="connsiteX4" fmla="*/ 1361121 w 1379919"/>
              <a:gd name="connsiteY4" fmla="*/ 667015 h 1103366"/>
              <a:gd name="connsiteX5" fmla="*/ 1203959 w 1379919"/>
              <a:gd name="connsiteY5" fmla="*/ 938478 h 1103366"/>
              <a:gd name="connsiteX6" fmla="*/ 775334 w 1379919"/>
              <a:gd name="connsiteY6" fmla="*/ 1081353 h 1103366"/>
              <a:gd name="connsiteX7" fmla="*/ 0 w 1379919"/>
              <a:gd name="connsiteY7" fmla="*/ 1102828 h 110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9919" h="1103366">
                <a:moveTo>
                  <a:pt x="197166" y="9790"/>
                </a:moveTo>
                <a:cubicBezTo>
                  <a:pt x="491250" y="3837"/>
                  <a:pt x="552767" y="-6085"/>
                  <a:pt x="708659" y="5028"/>
                </a:cubicBezTo>
                <a:cubicBezTo>
                  <a:pt x="864552" y="16141"/>
                  <a:pt x="1025365" y="22490"/>
                  <a:pt x="1132521" y="76465"/>
                </a:cubicBezTo>
                <a:cubicBezTo>
                  <a:pt x="1239677" y="130440"/>
                  <a:pt x="1313496" y="230453"/>
                  <a:pt x="1351596" y="328878"/>
                </a:cubicBezTo>
                <a:cubicBezTo>
                  <a:pt x="1389696" y="427303"/>
                  <a:pt x="1385727" y="565415"/>
                  <a:pt x="1361121" y="667015"/>
                </a:cubicBezTo>
                <a:cubicBezTo>
                  <a:pt x="1336515" y="768615"/>
                  <a:pt x="1330165" y="821797"/>
                  <a:pt x="1203959" y="938478"/>
                </a:cubicBezTo>
                <a:cubicBezTo>
                  <a:pt x="1077753" y="1055159"/>
                  <a:pt x="975994" y="1053961"/>
                  <a:pt x="775334" y="1081353"/>
                </a:cubicBezTo>
                <a:cubicBezTo>
                  <a:pt x="574674" y="1108745"/>
                  <a:pt x="126206" y="1102828"/>
                  <a:pt x="0" y="1102828"/>
                </a:cubicBezTo>
              </a:path>
            </a:pathLst>
          </a:custGeom>
          <a:noFill/>
          <a:ln w="38100">
            <a:solidFill>
              <a:srgbClr val="FFFF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7183755" y="3095625"/>
            <a:ext cx="0" cy="2286000"/>
          </a:xfrm>
          <a:prstGeom prst="line">
            <a:avLst/>
          </a:prstGeom>
          <a:ln w="38100">
            <a:solidFill>
              <a:schemeClr val="bg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7405688" y="3733617"/>
            <a:ext cx="1072783" cy="1682827"/>
          </a:xfrm>
          <a:custGeom>
            <a:avLst/>
            <a:gdLst>
              <a:gd name="connsiteX0" fmla="*/ 0 w 1226645"/>
              <a:gd name="connsiteY0" fmla="*/ 461229 h 1706210"/>
              <a:gd name="connsiteX1" fmla="*/ 347663 w 1226645"/>
              <a:gd name="connsiteY1" fmla="*/ 70704 h 1706210"/>
              <a:gd name="connsiteX2" fmla="*/ 776288 w 1226645"/>
              <a:gd name="connsiteY2" fmla="*/ 32604 h 1706210"/>
              <a:gd name="connsiteX3" fmla="*/ 1162050 w 1226645"/>
              <a:gd name="connsiteY3" fmla="*/ 423129 h 1706210"/>
              <a:gd name="connsiteX4" fmla="*/ 1200150 w 1226645"/>
              <a:gd name="connsiteY4" fmla="*/ 1108929 h 1706210"/>
              <a:gd name="connsiteX5" fmla="*/ 890588 w 1226645"/>
              <a:gd name="connsiteY5" fmla="*/ 1618517 h 1706210"/>
              <a:gd name="connsiteX6" fmla="*/ 457200 w 1226645"/>
              <a:gd name="connsiteY6" fmla="*/ 1694717 h 1706210"/>
              <a:gd name="connsiteX7" fmla="*/ 138113 w 1226645"/>
              <a:gd name="connsiteY7" fmla="*/ 1489929 h 1706210"/>
              <a:gd name="connsiteX8" fmla="*/ 61913 w 1226645"/>
              <a:gd name="connsiteY8" fmla="*/ 1413729 h 1706210"/>
              <a:gd name="connsiteX0" fmla="*/ 0 w 1226645"/>
              <a:gd name="connsiteY0" fmla="*/ 461229 h 1706210"/>
              <a:gd name="connsiteX1" fmla="*/ 347663 w 1226645"/>
              <a:gd name="connsiteY1" fmla="*/ 70704 h 1706210"/>
              <a:gd name="connsiteX2" fmla="*/ 776288 w 1226645"/>
              <a:gd name="connsiteY2" fmla="*/ 32604 h 1706210"/>
              <a:gd name="connsiteX3" fmla="*/ 1162050 w 1226645"/>
              <a:gd name="connsiteY3" fmla="*/ 423129 h 1706210"/>
              <a:gd name="connsiteX4" fmla="*/ 1200150 w 1226645"/>
              <a:gd name="connsiteY4" fmla="*/ 1108929 h 1706210"/>
              <a:gd name="connsiteX5" fmla="*/ 890588 w 1226645"/>
              <a:gd name="connsiteY5" fmla="*/ 1618517 h 1706210"/>
              <a:gd name="connsiteX6" fmla="*/ 457200 w 1226645"/>
              <a:gd name="connsiteY6" fmla="*/ 1694717 h 1706210"/>
              <a:gd name="connsiteX7" fmla="*/ 138113 w 1226645"/>
              <a:gd name="connsiteY7" fmla="*/ 1489929 h 1706210"/>
              <a:gd name="connsiteX0" fmla="*/ 0 w 1226645"/>
              <a:gd name="connsiteY0" fmla="*/ 461229 h 1706210"/>
              <a:gd name="connsiteX1" fmla="*/ 347663 w 1226645"/>
              <a:gd name="connsiteY1" fmla="*/ 70704 h 1706210"/>
              <a:gd name="connsiteX2" fmla="*/ 776288 w 1226645"/>
              <a:gd name="connsiteY2" fmla="*/ 32604 h 1706210"/>
              <a:gd name="connsiteX3" fmla="*/ 1162050 w 1226645"/>
              <a:gd name="connsiteY3" fmla="*/ 423129 h 1706210"/>
              <a:gd name="connsiteX4" fmla="*/ 1200150 w 1226645"/>
              <a:gd name="connsiteY4" fmla="*/ 1108929 h 1706210"/>
              <a:gd name="connsiteX5" fmla="*/ 890588 w 1226645"/>
              <a:gd name="connsiteY5" fmla="*/ 1618517 h 1706210"/>
              <a:gd name="connsiteX6" fmla="*/ 457200 w 1226645"/>
              <a:gd name="connsiteY6" fmla="*/ 1694717 h 1706210"/>
              <a:gd name="connsiteX7" fmla="*/ 138113 w 1226645"/>
              <a:gd name="connsiteY7" fmla="*/ 1489929 h 1706210"/>
              <a:gd name="connsiteX0" fmla="*/ 0 w 1198070"/>
              <a:gd name="connsiteY0" fmla="*/ 451278 h 1705784"/>
              <a:gd name="connsiteX1" fmla="*/ 319088 w 1198070"/>
              <a:gd name="connsiteY1" fmla="*/ 70278 h 1705784"/>
              <a:gd name="connsiteX2" fmla="*/ 747713 w 1198070"/>
              <a:gd name="connsiteY2" fmla="*/ 32178 h 1705784"/>
              <a:gd name="connsiteX3" fmla="*/ 1133475 w 1198070"/>
              <a:gd name="connsiteY3" fmla="*/ 422703 h 1705784"/>
              <a:gd name="connsiteX4" fmla="*/ 1171575 w 1198070"/>
              <a:gd name="connsiteY4" fmla="*/ 1108503 h 1705784"/>
              <a:gd name="connsiteX5" fmla="*/ 862013 w 1198070"/>
              <a:gd name="connsiteY5" fmla="*/ 1618091 h 1705784"/>
              <a:gd name="connsiteX6" fmla="*/ 428625 w 1198070"/>
              <a:gd name="connsiteY6" fmla="*/ 1694291 h 1705784"/>
              <a:gd name="connsiteX7" fmla="*/ 109538 w 1198070"/>
              <a:gd name="connsiteY7" fmla="*/ 1489503 h 1705784"/>
              <a:gd name="connsiteX0" fmla="*/ 0 w 1198070"/>
              <a:gd name="connsiteY0" fmla="*/ 451278 h 1705784"/>
              <a:gd name="connsiteX1" fmla="*/ 319088 w 1198070"/>
              <a:gd name="connsiteY1" fmla="*/ 70278 h 1705784"/>
              <a:gd name="connsiteX2" fmla="*/ 747713 w 1198070"/>
              <a:gd name="connsiteY2" fmla="*/ 32178 h 1705784"/>
              <a:gd name="connsiteX3" fmla="*/ 1133475 w 1198070"/>
              <a:gd name="connsiteY3" fmla="*/ 422703 h 1705784"/>
              <a:gd name="connsiteX4" fmla="*/ 1171575 w 1198070"/>
              <a:gd name="connsiteY4" fmla="*/ 1108503 h 1705784"/>
              <a:gd name="connsiteX5" fmla="*/ 862013 w 1198070"/>
              <a:gd name="connsiteY5" fmla="*/ 1618091 h 1705784"/>
              <a:gd name="connsiteX6" fmla="*/ 428625 w 1198070"/>
              <a:gd name="connsiteY6" fmla="*/ 1694291 h 1705784"/>
              <a:gd name="connsiteX7" fmla="*/ 109538 w 1198070"/>
              <a:gd name="connsiteY7" fmla="*/ 1489503 h 1705784"/>
              <a:gd name="connsiteX0" fmla="*/ 0 w 1197414"/>
              <a:gd name="connsiteY0" fmla="*/ 441348 h 1695854"/>
              <a:gd name="connsiteX1" fmla="*/ 319088 w 1197414"/>
              <a:gd name="connsiteY1" fmla="*/ 60348 h 1695854"/>
              <a:gd name="connsiteX2" fmla="*/ 762000 w 1197414"/>
              <a:gd name="connsiteY2" fmla="*/ 36536 h 1695854"/>
              <a:gd name="connsiteX3" fmla="*/ 1133475 w 1197414"/>
              <a:gd name="connsiteY3" fmla="*/ 412773 h 1695854"/>
              <a:gd name="connsiteX4" fmla="*/ 1171575 w 1197414"/>
              <a:gd name="connsiteY4" fmla="*/ 1098573 h 1695854"/>
              <a:gd name="connsiteX5" fmla="*/ 862013 w 1197414"/>
              <a:gd name="connsiteY5" fmla="*/ 1608161 h 1695854"/>
              <a:gd name="connsiteX6" fmla="*/ 428625 w 1197414"/>
              <a:gd name="connsiteY6" fmla="*/ 1684361 h 1695854"/>
              <a:gd name="connsiteX7" fmla="*/ 109538 w 1197414"/>
              <a:gd name="connsiteY7" fmla="*/ 1479573 h 1695854"/>
              <a:gd name="connsiteX0" fmla="*/ 0 w 1197414"/>
              <a:gd name="connsiteY0" fmla="*/ 437216 h 1691722"/>
              <a:gd name="connsiteX1" fmla="*/ 314325 w 1197414"/>
              <a:gd name="connsiteY1" fmla="*/ 65741 h 1691722"/>
              <a:gd name="connsiteX2" fmla="*/ 762000 w 1197414"/>
              <a:gd name="connsiteY2" fmla="*/ 32404 h 1691722"/>
              <a:gd name="connsiteX3" fmla="*/ 1133475 w 1197414"/>
              <a:gd name="connsiteY3" fmla="*/ 408641 h 1691722"/>
              <a:gd name="connsiteX4" fmla="*/ 1171575 w 1197414"/>
              <a:gd name="connsiteY4" fmla="*/ 1094441 h 1691722"/>
              <a:gd name="connsiteX5" fmla="*/ 862013 w 1197414"/>
              <a:gd name="connsiteY5" fmla="*/ 1604029 h 1691722"/>
              <a:gd name="connsiteX6" fmla="*/ 428625 w 1197414"/>
              <a:gd name="connsiteY6" fmla="*/ 1680229 h 1691722"/>
              <a:gd name="connsiteX7" fmla="*/ 109538 w 1197414"/>
              <a:gd name="connsiteY7" fmla="*/ 1475441 h 1691722"/>
              <a:gd name="connsiteX0" fmla="*/ 0 w 1184658"/>
              <a:gd name="connsiteY0" fmla="*/ 437216 h 1691237"/>
              <a:gd name="connsiteX1" fmla="*/ 314325 w 1184658"/>
              <a:gd name="connsiteY1" fmla="*/ 65741 h 1691237"/>
              <a:gd name="connsiteX2" fmla="*/ 762000 w 1184658"/>
              <a:gd name="connsiteY2" fmla="*/ 32404 h 1691237"/>
              <a:gd name="connsiteX3" fmla="*/ 1133475 w 1184658"/>
              <a:gd name="connsiteY3" fmla="*/ 408641 h 1691237"/>
              <a:gd name="connsiteX4" fmla="*/ 1152525 w 1184658"/>
              <a:gd name="connsiteY4" fmla="*/ 1108729 h 1691237"/>
              <a:gd name="connsiteX5" fmla="*/ 862013 w 1184658"/>
              <a:gd name="connsiteY5" fmla="*/ 1604029 h 1691237"/>
              <a:gd name="connsiteX6" fmla="*/ 428625 w 1184658"/>
              <a:gd name="connsiteY6" fmla="*/ 1680229 h 1691237"/>
              <a:gd name="connsiteX7" fmla="*/ 109538 w 1184658"/>
              <a:gd name="connsiteY7" fmla="*/ 1475441 h 1691237"/>
              <a:gd name="connsiteX0" fmla="*/ 0 w 1182321"/>
              <a:gd name="connsiteY0" fmla="*/ 438252 h 1692273"/>
              <a:gd name="connsiteX1" fmla="*/ 314325 w 1182321"/>
              <a:gd name="connsiteY1" fmla="*/ 66777 h 1692273"/>
              <a:gd name="connsiteX2" fmla="*/ 762000 w 1182321"/>
              <a:gd name="connsiteY2" fmla="*/ 33440 h 1692273"/>
              <a:gd name="connsiteX3" fmla="*/ 1128712 w 1182321"/>
              <a:gd name="connsiteY3" fmla="*/ 423965 h 1692273"/>
              <a:gd name="connsiteX4" fmla="*/ 1152525 w 1182321"/>
              <a:gd name="connsiteY4" fmla="*/ 1109765 h 1692273"/>
              <a:gd name="connsiteX5" fmla="*/ 862013 w 1182321"/>
              <a:gd name="connsiteY5" fmla="*/ 1605065 h 1692273"/>
              <a:gd name="connsiteX6" fmla="*/ 428625 w 1182321"/>
              <a:gd name="connsiteY6" fmla="*/ 1681265 h 1692273"/>
              <a:gd name="connsiteX7" fmla="*/ 109538 w 1182321"/>
              <a:gd name="connsiteY7" fmla="*/ 1476477 h 1692273"/>
              <a:gd name="connsiteX0" fmla="*/ 0 w 1182321"/>
              <a:gd name="connsiteY0" fmla="*/ 428686 h 1682707"/>
              <a:gd name="connsiteX1" fmla="*/ 157163 w 1182321"/>
              <a:gd name="connsiteY1" fmla="*/ 176275 h 1682707"/>
              <a:gd name="connsiteX2" fmla="*/ 314325 w 1182321"/>
              <a:gd name="connsiteY2" fmla="*/ 57211 h 1682707"/>
              <a:gd name="connsiteX3" fmla="*/ 762000 w 1182321"/>
              <a:gd name="connsiteY3" fmla="*/ 23874 h 1682707"/>
              <a:gd name="connsiteX4" fmla="*/ 1128712 w 1182321"/>
              <a:gd name="connsiteY4" fmla="*/ 414399 h 1682707"/>
              <a:gd name="connsiteX5" fmla="*/ 1152525 w 1182321"/>
              <a:gd name="connsiteY5" fmla="*/ 1100199 h 1682707"/>
              <a:gd name="connsiteX6" fmla="*/ 862013 w 1182321"/>
              <a:gd name="connsiteY6" fmla="*/ 1595499 h 1682707"/>
              <a:gd name="connsiteX7" fmla="*/ 428625 w 1182321"/>
              <a:gd name="connsiteY7" fmla="*/ 1671699 h 1682707"/>
              <a:gd name="connsiteX8" fmla="*/ 109538 w 1182321"/>
              <a:gd name="connsiteY8" fmla="*/ 1466911 h 1682707"/>
              <a:gd name="connsiteX0" fmla="*/ 47625 w 1072783"/>
              <a:gd name="connsiteY0" fmla="*/ 176275 h 1682707"/>
              <a:gd name="connsiteX1" fmla="*/ 204787 w 1072783"/>
              <a:gd name="connsiteY1" fmla="*/ 57211 h 1682707"/>
              <a:gd name="connsiteX2" fmla="*/ 652462 w 1072783"/>
              <a:gd name="connsiteY2" fmla="*/ 23874 h 1682707"/>
              <a:gd name="connsiteX3" fmla="*/ 1019174 w 1072783"/>
              <a:gd name="connsiteY3" fmla="*/ 414399 h 1682707"/>
              <a:gd name="connsiteX4" fmla="*/ 1042987 w 1072783"/>
              <a:gd name="connsiteY4" fmla="*/ 1100199 h 1682707"/>
              <a:gd name="connsiteX5" fmla="*/ 752475 w 1072783"/>
              <a:gd name="connsiteY5" fmla="*/ 1595499 h 1682707"/>
              <a:gd name="connsiteX6" fmla="*/ 319087 w 1072783"/>
              <a:gd name="connsiteY6" fmla="*/ 1671699 h 1682707"/>
              <a:gd name="connsiteX7" fmla="*/ 0 w 1072783"/>
              <a:gd name="connsiteY7" fmla="*/ 1466911 h 1682707"/>
              <a:gd name="connsiteX0" fmla="*/ 19050 w 1072783"/>
              <a:gd name="connsiteY0" fmla="*/ 220475 h 1684044"/>
              <a:gd name="connsiteX1" fmla="*/ 204787 w 1072783"/>
              <a:gd name="connsiteY1" fmla="*/ 58548 h 1684044"/>
              <a:gd name="connsiteX2" fmla="*/ 652462 w 1072783"/>
              <a:gd name="connsiteY2" fmla="*/ 25211 h 1684044"/>
              <a:gd name="connsiteX3" fmla="*/ 1019174 w 1072783"/>
              <a:gd name="connsiteY3" fmla="*/ 415736 h 1684044"/>
              <a:gd name="connsiteX4" fmla="*/ 1042987 w 1072783"/>
              <a:gd name="connsiteY4" fmla="*/ 1101536 h 1684044"/>
              <a:gd name="connsiteX5" fmla="*/ 752475 w 1072783"/>
              <a:gd name="connsiteY5" fmla="*/ 1596836 h 1684044"/>
              <a:gd name="connsiteX6" fmla="*/ 319087 w 1072783"/>
              <a:gd name="connsiteY6" fmla="*/ 1673036 h 1684044"/>
              <a:gd name="connsiteX7" fmla="*/ 0 w 1072783"/>
              <a:gd name="connsiteY7" fmla="*/ 1468248 h 1684044"/>
              <a:gd name="connsiteX0" fmla="*/ 19050 w 1072783"/>
              <a:gd name="connsiteY0" fmla="*/ 220475 h 1684044"/>
              <a:gd name="connsiteX1" fmla="*/ 204787 w 1072783"/>
              <a:gd name="connsiteY1" fmla="*/ 58548 h 1684044"/>
              <a:gd name="connsiteX2" fmla="*/ 652462 w 1072783"/>
              <a:gd name="connsiteY2" fmla="*/ 25211 h 1684044"/>
              <a:gd name="connsiteX3" fmla="*/ 1019174 w 1072783"/>
              <a:gd name="connsiteY3" fmla="*/ 415736 h 1684044"/>
              <a:gd name="connsiteX4" fmla="*/ 1042987 w 1072783"/>
              <a:gd name="connsiteY4" fmla="*/ 1101536 h 1684044"/>
              <a:gd name="connsiteX5" fmla="*/ 752475 w 1072783"/>
              <a:gd name="connsiteY5" fmla="*/ 1596836 h 1684044"/>
              <a:gd name="connsiteX6" fmla="*/ 319087 w 1072783"/>
              <a:gd name="connsiteY6" fmla="*/ 1673036 h 1684044"/>
              <a:gd name="connsiteX7" fmla="*/ 0 w 1072783"/>
              <a:gd name="connsiteY7" fmla="*/ 1468248 h 1684044"/>
              <a:gd name="connsiteX0" fmla="*/ 204787 w 1072783"/>
              <a:gd name="connsiteY0" fmla="*/ 58548 h 1684044"/>
              <a:gd name="connsiteX1" fmla="*/ 652462 w 1072783"/>
              <a:gd name="connsiteY1" fmla="*/ 25211 h 1684044"/>
              <a:gd name="connsiteX2" fmla="*/ 1019174 w 1072783"/>
              <a:gd name="connsiteY2" fmla="*/ 415736 h 1684044"/>
              <a:gd name="connsiteX3" fmla="*/ 1042987 w 1072783"/>
              <a:gd name="connsiteY3" fmla="*/ 1101536 h 1684044"/>
              <a:gd name="connsiteX4" fmla="*/ 752475 w 1072783"/>
              <a:gd name="connsiteY4" fmla="*/ 1596836 h 1684044"/>
              <a:gd name="connsiteX5" fmla="*/ 319087 w 1072783"/>
              <a:gd name="connsiteY5" fmla="*/ 1673036 h 1684044"/>
              <a:gd name="connsiteX6" fmla="*/ 0 w 1072783"/>
              <a:gd name="connsiteY6" fmla="*/ 1468248 h 1684044"/>
              <a:gd name="connsiteX0" fmla="*/ 100012 w 1072783"/>
              <a:gd name="connsiteY0" fmla="*/ 128422 h 1668193"/>
              <a:gd name="connsiteX1" fmla="*/ 652462 w 1072783"/>
              <a:gd name="connsiteY1" fmla="*/ 9360 h 1668193"/>
              <a:gd name="connsiteX2" fmla="*/ 1019174 w 1072783"/>
              <a:gd name="connsiteY2" fmla="*/ 399885 h 1668193"/>
              <a:gd name="connsiteX3" fmla="*/ 1042987 w 1072783"/>
              <a:gd name="connsiteY3" fmla="*/ 1085685 h 1668193"/>
              <a:gd name="connsiteX4" fmla="*/ 752475 w 1072783"/>
              <a:gd name="connsiteY4" fmla="*/ 1580985 h 1668193"/>
              <a:gd name="connsiteX5" fmla="*/ 319087 w 1072783"/>
              <a:gd name="connsiteY5" fmla="*/ 1657185 h 1668193"/>
              <a:gd name="connsiteX6" fmla="*/ 0 w 1072783"/>
              <a:gd name="connsiteY6" fmla="*/ 1452397 h 1668193"/>
              <a:gd name="connsiteX0" fmla="*/ 100012 w 1072783"/>
              <a:gd name="connsiteY0" fmla="*/ 136893 h 1676664"/>
              <a:gd name="connsiteX1" fmla="*/ 652462 w 1072783"/>
              <a:gd name="connsiteY1" fmla="*/ 17831 h 1676664"/>
              <a:gd name="connsiteX2" fmla="*/ 1019174 w 1072783"/>
              <a:gd name="connsiteY2" fmla="*/ 408356 h 1676664"/>
              <a:gd name="connsiteX3" fmla="*/ 1042987 w 1072783"/>
              <a:gd name="connsiteY3" fmla="*/ 1094156 h 1676664"/>
              <a:gd name="connsiteX4" fmla="*/ 752475 w 1072783"/>
              <a:gd name="connsiteY4" fmla="*/ 1589456 h 1676664"/>
              <a:gd name="connsiteX5" fmla="*/ 319087 w 1072783"/>
              <a:gd name="connsiteY5" fmla="*/ 1665656 h 1676664"/>
              <a:gd name="connsiteX6" fmla="*/ 0 w 1072783"/>
              <a:gd name="connsiteY6" fmla="*/ 1460868 h 1676664"/>
              <a:gd name="connsiteX0" fmla="*/ 100012 w 1072783"/>
              <a:gd name="connsiteY0" fmla="*/ 143056 h 1682827"/>
              <a:gd name="connsiteX1" fmla="*/ 652462 w 1072783"/>
              <a:gd name="connsiteY1" fmla="*/ 23994 h 1682827"/>
              <a:gd name="connsiteX2" fmla="*/ 1019174 w 1072783"/>
              <a:gd name="connsiteY2" fmla="*/ 414519 h 1682827"/>
              <a:gd name="connsiteX3" fmla="*/ 1042987 w 1072783"/>
              <a:gd name="connsiteY3" fmla="*/ 1100319 h 1682827"/>
              <a:gd name="connsiteX4" fmla="*/ 752475 w 1072783"/>
              <a:gd name="connsiteY4" fmla="*/ 1595619 h 1682827"/>
              <a:gd name="connsiteX5" fmla="*/ 319087 w 1072783"/>
              <a:gd name="connsiteY5" fmla="*/ 1671819 h 1682827"/>
              <a:gd name="connsiteX6" fmla="*/ 0 w 1072783"/>
              <a:gd name="connsiteY6" fmla="*/ 1467031 h 168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2783" h="1682827">
                <a:moveTo>
                  <a:pt x="100012" y="143056"/>
                </a:moveTo>
                <a:cubicBezTo>
                  <a:pt x="262732" y="-13313"/>
                  <a:pt x="499268" y="-21250"/>
                  <a:pt x="652462" y="23994"/>
                </a:cubicBezTo>
                <a:cubicBezTo>
                  <a:pt x="805656" y="69238"/>
                  <a:pt x="954087" y="235132"/>
                  <a:pt x="1019174" y="414519"/>
                </a:cubicBezTo>
                <a:cubicBezTo>
                  <a:pt x="1084261" y="593906"/>
                  <a:pt x="1087437" y="903469"/>
                  <a:pt x="1042987" y="1100319"/>
                </a:cubicBezTo>
                <a:cubicBezTo>
                  <a:pt x="998537" y="1297169"/>
                  <a:pt x="873125" y="1500369"/>
                  <a:pt x="752475" y="1595619"/>
                </a:cubicBezTo>
                <a:cubicBezTo>
                  <a:pt x="631825" y="1690869"/>
                  <a:pt x="444499" y="1693250"/>
                  <a:pt x="319087" y="1671819"/>
                </a:cubicBezTo>
                <a:cubicBezTo>
                  <a:pt x="193675" y="1650388"/>
                  <a:pt x="80169" y="1542437"/>
                  <a:pt x="0" y="1467031"/>
                </a:cubicBezTo>
              </a:path>
            </a:pathLst>
          </a:custGeom>
          <a:noFill/>
          <a:ln w="38100">
            <a:solidFill>
              <a:srgbClr val="FFFF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hlinkClick r:id="" action="ppaction://noaction">
              <a:snd r:embed="rId3" name="b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37" y="2826598"/>
            <a:ext cx="3915566" cy="2847685"/>
          </a:xfrm>
          <a:prstGeom prst="rect">
            <a:avLst/>
          </a:prstGeom>
        </p:spPr>
      </p:pic>
      <p:pic>
        <p:nvPicPr>
          <p:cNvPr id="30" name="Picture 29">
            <a:hlinkClick r:id="" action="ppaction://noaction">
              <a:snd r:embed="rId3" name="b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82" y="2837979"/>
            <a:ext cx="3182270" cy="2828684"/>
          </a:xfrm>
          <a:prstGeom prst="rect">
            <a:avLst/>
          </a:prstGeom>
        </p:spPr>
      </p:pic>
      <p:pic>
        <p:nvPicPr>
          <p:cNvPr id="28" name="Picture 27">
            <a:hlinkClick r:id="" action="ppaction://noaction">
              <a:snd r:embed="rId7" name="b fr ball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4" y="4543719"/>
            <a:ext cx="1716523" cy="171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2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2" presetClass="entr" presetSubtype="1" repeatCount="3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repeatCount="300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repeatCount="300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repeatCount="300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  <p:bldP spid="19" grpId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91439"/>
            <a:ext cx="12192000" cy="6840259"/>
            <a:chOff x="1009650" y="952500"/>
            <a:chExt cx="10229850" cy="5181600"/>
          </a:xfrm>
        </p:grpSpPr>
        <p:sp>
          <p:nvSpPr>
            <p:cNvPr id="5" name="Round Single Corner Rectangle 4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889" y="59248"/>
            <a:ext cx="4031432" cy="154032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955865" y="230031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b="1" spc="600" dirty="0" smtClean="0">
                <a:solidFill>
                  <a:srgbClr val="F846A3"/>
                </a:solidFill>
                <a:latin typeface="Raleway" panose="020B0503030101060003" pitchFamily="34" charset="0"/>
              </a:rPr>
              <a:t>T</a:t>
            </a:r>
            <a:endParaRPr lang="en-US" b="1" spc="600" dirty="0">
              <a:solidFill>
                <a:srgbClr val="F846A3"/>
              </a:solidFill>
              <a:latin typeface="Raleway" panose="020B05030301010600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82" y="25203"/>
            <a:ext cx="1132044" cy="18467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40737" y="845500"/>
            <a:ext cx="1670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UNIT-4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" action="ppaction://noaction">
              <a:snd r:embed="rId2" name="c fr cap.wav"/>
            </a:hlinkClick>
          </p:cNvPr>
          <p:cNvSpPr txBox="1"/>
          <p:nvPr/>
        </p:nvSpPr>
        <p:spPr>
          <a:xfrm>
            <a:off x="7072485" y="4384988"/>
            <a:ext cx="361829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600" dirty="0" smtClean="0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endParaRPr lang="en-US" sz="1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62751" y="5660183"/>
            <a:ext cx="2477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What is this ?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2281"/>
            <a:ext cx="1288173" cy="2951542"/>
          </a:xfrm>
          <a:prstGeom prst="rect">
            <a:avLst/>
          </a:prstGeom>
        </p:spPr>
      </p:pic>
      <p:pic>
        <p:nvPicPr>
          <p:cNvPr id="25" name="Picture 24">
            <a:hlinkClick r:id="" action="ppaction://noaction">
              <a:snd r:embed="rId2" name="c fr cap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65" y="2980069"/>
            <a:ext cx="3133510" cy="1963485"/>
          </a:xfrm>
          <a:prstGeom prst="rect">
            <a:avLst/>
          </a:prstGeom>
        </p:spPr>
      </p:pic>
      <p:pic>
        <p:nvPicPr>
          <p:cNvPr id="27" name="Picture 26">
            <a:hlinkClick r:id="" action="ppaction://noaction">
              <a:snd r:embed="rId3" name="c fr cat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72" y="3436598"/>
            <a:ext cx="1621814" cy="1485874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>
              <a:snd r:embed="rId3" name="c fr cat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94" y="1786028"/>
            <a:ext cx="2021861" cy="1653735"/>
          </a:xfrm>
          <a:prstGeom prst="rect">
            <a:avLst/>
          </a:prstGeom>
        </p:spPr>
      </p:pic>
      <p:sp>
        <p:nvSpPr>
          <p:cNvPr id="28" name="TextBox 27">
            <a:hlinkClick r:id="" action="ppaction://noaction">
              <a:snd r:embed="rId3" name="c fr cat.wav"/>
            </a:hlinkClick>
          </p:cNvPr>
          <p:cNvSpPr txBox="1"/>
          <p:nvPr/>
        </p:nvSpPr>
        <p:spPr>
          <a:xfrm>
            <a:off x="2644279" y="4358331"/>
            <a:ext cx="3230372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7800" dirty="0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endParaRPr lang="en-US" sz="17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59871" y="2433461"/>
            <a:ext cx="2477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What is this ?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02" y="267969"/>
            <a:ext cx="1712555" cy="17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 fr c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 fr 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22" grpId="0"/>
      <p:bldP spid="22" grpId="1"/>
      <p:bldP spid="23" grpId="0"/>
      <p:bldP spid="23" grpId="1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5" name="Round Single Corner Rectangle 4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13" y="146926"/>
            <a:ext cx="4256264" cy="162623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955865" y="373724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8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8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8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8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8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8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8736" y="-183361"/>
            <a:ext cx="1365571" cy="22276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40737" y="989193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UNIT-4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2281"/>
            <a:ext cx="1288173" cy="2951542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>
              <a:snd r:embed="rId6" name="c fr cat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993" y="3392209"/>
            <a:ext cx="1723258" cy="1578814"/>
          </a:xfrm>
          <a:prstGeom prst="rect">
            <a:avLst/>
          </a:prstGeom>
        </p:spPr>
      </p:pic>
      <p:pic>
        <p:nvPicPr>
          <p:cNvPr id="25" name="Picture 24">
            <a:hlinkClick r:id="" action="ppaction://noaction">
              <a:snd r:embed="rId6" name="c fr cat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86" y="2269356"/>
            <a:ext cx="1509812" cy="1234916"/>
          </a:xfrm>
          <a:prstGeom prst="rect">
            <a:avLst/>
          </a:prstGeom>
        </p:spPr>
      </p:pic>
      <p:sp>
        <p:nvSpPr>
          <p:cNvPr id="27" name="TextBox 26">
            <a:hlinkClick r:id="" action="ppaction://noaction">
              <a:snd r:embed="rId6" name="c fr cat.wav"/>
            </a:hlinkClick>
          </p:cNvPr>
          <p:cNvSpPr txBox="1"/>
          <p:nvPr/>
        </p:nvSpPr>
        <p:spPr>
          <a:xfrm>
            <a:off x="9465573" y="2465755"/>
            <a:ext cx="19415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8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endParaRPr lang="en-US" sz="8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>
              <a:snd r:embed="rId2" name="c.wav"/>
            </a:hlinkClick>
          </p:cNvPr>
          <p:cNvSpPr txBox="1"/>
          <p:nvPr/>
        </p:nvSpPr>
        <p:spPr>
          <a:xfrm>
            <a:off x="1393910" y="2407732"/>
            <a:ext cx="4897495" cy="386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500" spc="-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500" spc="-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00" spc="-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500" spc="-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hlinkClick r:id="" action="ppaction://noaction">
              <a:snd r:embed="rId9" name="c fr cap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49" y="5375214"/>
            <a:ext cx="2155608" cy="164840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673840" y="5022506"/>
            <a:ext cx="20056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8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endParaRPr lang="en-US" sz="8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7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27" grpId="0"/>
      <p:bldP spid="27" grpId="1"/>
      <p:bldP spid="28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14" name="Round Single Corner Rectangle 13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64" y="76200"/>
            <a:ext cx="4626481" cy="176768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3955865" y="373724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8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8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8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8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8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8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8736" y="-183361"/>
            <a:ext cx="1365571" cy="222767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340737" y="989193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UNIT-4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2281"/>
            <a:ext cx="1288173" cy="2951542"/>
          </a:xfrm>
          <a:prstGeom prst="rect">
            <a:avLst/>
          </a:prstGeom>
        </p:spPr>
      </p:pic>
      <p:pic>
        <p:nvPicPr>
          <p:cNvPr id="30" name="Picture 29">
            <a:hlinkClick r:id="" action="ppaction://noaction">
              <a:snd r:embed="rId5" name="c fr cat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307" y="3976423"/>
            <a:ext cx="2024741" cy="1855026"/>
          </a:xfrm>
          <a:prstGeom prst="rect">
            <a:avLst/>
          </a:prstGeom>
        </p:spPr>
      </p:pic>
      <p:pic>
        <p:nvPicPr>
          <p:cNvPr id="31" name="Picture 30">
            <a:hlinkClick r:id="" action="ppaction://noaction">
              <a:snd r:embed="rId5" name="c fr cat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46" y="3150827"/>
            <a:ext cx="1409031" cy="1152485"/>
          </a:xfrm>
          <a:prstGeom prst="rect">
            <a:avLst/>
          </a:prstGeom>
        </p:spPr>
      </p:pic>
      <p:sp>
        <p:nvSpPr>
          <p:cNvPr id="33" name="TextBox 32">
            <a:hlinkClick r:id="" action="ppaction://noaction">
              <a:snd r:embed="rId8" name="c.wav"/>
            </a:hlinkClick>
          </p:cNvPr>
          <p:cNvSpPr txBox="1"/>
          <p:nvPr/>
        </p:nvSpPr>
        <p:spPr>
          <a:xfrm>
            <a:off x="2555845" y="1833975"/>
            <a:ext cx="5306261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400" spc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9400" spc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9400" spc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026958" y="2920231"/>
            <a:ext cx="1906992" cy="2487796"/>
          </a:xfrm>
          <a:custGeom>
            <a:avLst/>
            <a:gdLst>
              <a:gd name="connsiteX0" fmla="*/ 1868892 w 1969821"/>
              <a:gd name="connsiteY0" fmla="*/ 546870 h 2481275"/>
              <a:gd name="connsiteX1" fmla="*/ 1583142 w 1969821"/>
              <a:gd name="connsiteY1" fmla="*/ 184920 h 2481275"/>
              <a:gd name="connsiteX2" fmla="*/ 1075142 w 1969821"/>
              <a:gd name="connsiteY2" fmla="*/ 770 h 2481275"/>
              <a:gd name="connsiteX3" fmla="*/ 548092 w 1969821"/>
              <a:gd name="connsiteY3" fmla="*/ 134120 h 2481275"/>
              <a:gd name="connsiteX4" fmla="*/ 173442 w 1969821"/>
              <a:gd name="connsiteY4" fmla="*/ 477020 h 2481275"/>
              <a:gd name="connsiteX5" fmla="*/ 14692 w 1969821"/>
              <a:gd name="connsiteY5" fmla="*/ 972320 h 2481275"/>
              <a:gd name="connsiteX6" fmla="*/ 40092 w 1969821"/>
              <a:gd name="connsiteY6" fmla="*/ 1651770 h 2481275"/>
              <a:gd name="connsiteX7" fmla="*/ 306792 w 1969821"/>
              <a:gd name="connsiteY7" fmla="*/ 2210570 h 2481275"/>
              <a:gd name="connsiteX8" fmla="*/ 846542 w 1969821"/>
              <a:gd name="connsiteY8" fmla="*/ 2464570 h 2481275"/>
              <a:gd name="connsiteX9" fmla="*/ 1437092 w 1969821"/>
              <a:gd name="connsiteY9" fmla="*/ 2420120 h 2481275"/>
              <a:gd name="connsiteX10" fmla="*/ 1811742 w 1969821"/>
              <a:gd name="connsiteY10" fmla="*/ 2121670 h 2481275"/>
              <a:gd name="connsiteX11" fmla="*/ 1951442 w 1969821"/>
              <a:gd name="connsiteY11" fmla="*/ 1848620 h 2481275"/>
              <a:gd name="connsiteX12" fmla="*/ 1964142 w 1969821"/>
              <a:gd name="connsiteY12" fmla="*/ 1867670 h 2481275"/>
              <a:gd name="connsiteX0" fmla="*/ 1868892 w 1951442"/>
              <a:gd name="connsiteY0" fmla="*/ 546870 h 2481275"/>
              <a:gd name="connsiteX1" fmla="*/ 1583142 w 1951442"/>
              <a:gd name="connsiteY1" fmla="*/ 184920 h 2481275"/>
              <a:gd name="connsiteX2" fmla="*/ 1075142 w 1951442"/>
              <a:gd name="connsiteY2" fmla="*/ 770 h 2481275"/>
              <a:gd name="connsiteX3" fmla="*/ 548092 w 1951442"/>
              <a:gd name="connsiteY3" fmla="*/ 134120 h 2481275"/>
              <a:gd name="connsiteX4" fmla="*/ 173442 w 1951442"/>
              <a:gd name="connsiteY4" fmla="*/ 477020 h 2481275"/>
              <a:gd name="connsiteX5" fmla="*/ 14692 w 1951442"/>
              <a:gd name="connsiteY5" fmla="*/ 972320 h 2481275"/>
              <a:gd name="connsiteX6" fmla="*/ 40092 w 1951442"/>
              <a:gd name="connsiteY6" fmla="*/ 1651770 h 2481275"/>
              <a:gd name="connsiteX7" fmla="*/ 306792 w 1951442"/>
              <a:gd name="connsiteY7" fmla="*/ 2210570 h 2481275"/>
              <a:gd name="connsiteX8" fmla="*/ 846542 w 1951442"/>
              <a:gd name="connsiteY8" fmla="*/ 2464570 h 2481275"/>
              <a:gd name="connsiteX9" fmla="*/ 1437092 w 1951442"/>
              <a:gd name="connsiteY9" fmla="*/ 2420120 h 2481275"/>
              <a:gd name="connsiteX10" fmla="*/ 1811742 w 1951442"/>
              <a:gd name="connsiteY10" fmla="*/ 2121670 h 2481275"/>
              <a:gd name="connsiteX11" fmla="*/ 1951442 w 1951442"/>
              <a:gd name="connsiteY11" fmla="*/ 1848620 h 2481275"/>
              <a:gd name="connsiteX0" fmla="*/ 1868892 w 1868892"/>
              <a:gd name="connsiteY0" fmla="*/ 546870 h 2481275"/>
              <a:gd name="connsiteX1" fmla="*/ 1583142 w 1868892"/>
              <a:gd name="connsiteY1" fmla="*/ 184920 h 2481275"/>
              <a:gd name="connsiteX2" fmla="*/ 1075142 w 1868892"/>
              <a:gd name="connsiteY2" fmla="*/ 770 h 2481275"/>
              <a:gd name="connsiteX3" fmla="*/ 548092 w 1868892"/>
              <a:gd name="connsiteY3" fmla="*/ 134120 h 2481275"/>
              <a:gd name="connsiteX4" fmla="*/ 173442 w 1868892"/>
              <a:gd name="connsiteY4" fmla="*/ 477020 h 2481275"/>
              <a:gd name="connsiteX5" fmla="*/ 14692 w 1868892"/>
              <a:gd name="connsiteY5" fmla="*/ 972320 h 2481275"/>
              <a:gd name="connsiteX6" fmla="*/ 40092 w 1868892"/>
              <a:gd name="connsiteY6" fmla="*/ 1651770 h 2481275"/>
              <a:gd name="connsiteX7" fmla="*/ 306792 w 1868892"/>
              <a:gd name="connsiteY7" fmla="*/ 2210570 h 2481275"/>
              <a:gd name="connsiteX8" fmla="*/ 846542 w 1868892"/>
              <a:gd name="connsiteY8" fmla="*/ 2464570 h 2481275"/>
              <a:gd name="connsiteX9" fmla="*/ 1437092 w 1868892"/>
              <a:gd name="connsiteY9" fmla="*/ 2420120 h 2481275"/>
              <a:gd name="connsiteX10" fmla="*/ 1811742 w 1868892"/>
              <a:gd name="connsiteY10" fmla="*/ 2121670 h 2481275"/>
              <a:gd name="connsiteX0" fmla="*/ 1868892 w 1906992"/>
              <a:gd name="connsiteY0" fmla="*/ 546870 h 2487796"/>
              <a:gd name="connsiteX1" fmla="*/ 1583142 w 1906992"/>
              <a:gd name="connsiteY1" fmla="*/ 184920 h 2487796"/>
              <a:gd name="connsiteX2" fmla="*/ 1075142 w 1906992"/>
              <a:gd name="connsiteY2" fmla="*/ 770 h 2487796"/>
              <a:gd name="connsiteX3" fmla="*/ 548092 w 1906992"/>
              <a:gd name="connsiteY3" fmla="*/ 134120 h 2487796"/>
              <a:gd name="connsiteX4" fmla="*/ 173442 w 1906992"/>
              <a:gd name="connsiteY4" fmla="*/ 477020 h 2487796"/>
              <a:gd name="connsiteX5" fmla="*/ 14692 w 1906992"/>
              <a:gd name="connsiteY5" fmla="*/ 972320 h 2487796"/>
              <a:gd name="connsiteX6" fmla="*/ 40092 w 1906992"/>
              <a:gd name="connsiteY6" fmla="*/ 1651770 h 2487796"/>
              <a:gd name="connsiteX7" fmla="*/ 306792 w 1906992"/>
              <a:gd name="connsiteY7" fmla="*/ 2210570 h 2487796"/>
              <a:gd name="connsiteX8" fmla="*/ 846542 w 1906992"/>
              <a:gd name="connsiteY8" fmla="*/ 2464570 h 2487796"/>
              <a:gd name="connsiteX9" fmla="*/ 1437092 w 1906992"/>
              <a:gd name="connsiteY9" fmla="*/ 2420120 h 2487796"/>
              <a:gd name="connsiteX10" fmla="*/ 1906992 w 1906992"/>
              <a:gd name="connsiteY10" fmla="*/ 1969270 h 2487796"/>
              <a:gd name="connsiteX0" fmla="*/ 1868892 w 1906992"/>
              <a:gd name="connsiteY0" fmla="*/ 546870 h 2487796"/>
              <a:gd name="connsiteX1" fmla="*/ 1583142 w 1906992"/>
              <a:gd name="connsiteY1" fmla="*/ 184920 h 2487796"/>
              <a:gd name="connsiteX2" fmla="*/ 1075142 w 1906992"/>
              <a:gd name="connsiteY2" fmla="*/ 770 h 2487796"/>
              <a:gd name="connsiteX3" fmla="*/ 548092 w 1906992"/>
              <a:gd name="connsiteY3" fmla="*/ 134120 h 2487796"/>
              <a:gd name="connsiteX4" fmla="*/ 173442 w 1906992"/>
              <a:gd name="connsiteY4" fmla="*/ 477020 h 2487796"/>
              <a:gd name="connsiteX5" fmla="*/ 14692 w 1906992"/>
              <a:gd name="connsiteY5" fmla="*/ 972320 h 2487796"/>
              <a:gd name="connsiteX6" fmla="*/ 40092 w 1906992"/>
              <a:gd name="connsiteY6" fmla="*/ 1651770 h 2487796"/>
              <a:gd name="connsiteX7" fmla="*/ 306792 w 1906992"/>
              <a:gd name="connsiteY7" fmla="*/ 2210570 h 2487796"/>
              <a:gd name="connsiteX8" fmla="*/ 846542 w 1906992"/>
              <a:gd name="connsiteY8" fmla="*/ 2464570 h 2487796"/>
              <a:gd name="connsiteX9" fmla="*/ 1437092 w 1906992"/>
              <a:gd name="connsiteY9" fmla="*/ 2420120 h 2487796"/>
              <a:gd name="connsiteX10" fmla="*/ 1906992 w 1906992"/>
              <a:gd name="connsiteY10" fmla="*/ 1969270 h 2487796"/>
              <a:gd name="connsiteX0" fmla="*/ 1583142 w 1906992"/>
              <a:gd name="connsiteY0" fmla="*/ 184920 h 2487796"/>
              <a:gd name="connsiteX1" fmla="*/ 1075142 w 1906992"/>
              <a:gd name="connsiteY1" fmla="*/ 770 h 2487796"/>
              <a:gd name="connsiteX2" fmla="*/ 548092 w 1906992"/>
              <a:gd name="connsiteY2" fmla="*/ 134120 h 2487796"/>
              <a:gd name="connsiteX3" fmla="*/ 173442 w 1906992"/>
              <a:gd name="connsiteY3" fmla="*/ 477020 h 2487796"/>
              <a:gd name="connsiteX4" fmla="*/ 14692 w 1906992"/>
              <a:gd name="connsiteY4" fmla="*/ 972320 h 2487796"/>
              <a:gd name="connsiteX5" fmla="*/ 40092 w 1906992"/>
              <a:gd name="connsiteY5" fmla="*/ 1651770 h 2487796"/>
              <a:gd name="connsiteX6" fmla="*/ 306792 w 1906992"/>
              <a:gd name="connsiteY6" fmla="*/ 2210570 h 2487796"/>
              <a:gd name="connsiteX7" fmla="*/ 846542 w 1906992"/>
              <a:gd name="connsiteY7" fmla="*/ 2464570 h 2487796"/>
              <a:gd name="connsiteX8" fmla="*/ 1437092 w 1906992"/>
              <a:gd name="connsiteY8" fmla="*/ 2420120 h 2487796"/>
              <a:gd name="connsiteX9" fmla="*/ 1906992 w 1906992"/>
              <a:gd name="connsiteY9" fmla="*/ 1969270 h 248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6992" h="2487796">
                <a:moveTo>
                  <a:pt x="1583142" y="184920"/>
                </a:moveTo>
                <a:cubicBezTo>
                  <a:pt x="1450850" y="93903"/>
                  <a:pt x="1247650" y="9237"/>
                  <a:pt x="1075142" y="770"/>
                </a:cubicBezTo>
                <a:cubicBezTo>
                  <a:pt x="902634" y="-7697"/>
                  <a:pt x="698375" y="54745"/>
                  <a:pt x="548092" y="134120"/>
                </a:cubicBezTo>
                <a:cubicBezTo>
                  <a:pt x="397809" y="213495"/>
                  <a:pt x="262342" y="337320"/>
                  <a:pt x="173442" y="477020"/>
                </a:cubicBezTo>
                <a:cubicBezTo>
                  <a:pt x="84542" y="616720"/>
                  <a:pt x="36917" y="776528"/>
                  <a:pt x="14692" y="972320"/>
                </a:cubicBezTo>
                <a:cubicBezTo>
                  <a:pt x="-7533" y="1168112"/>
                  <a:pt x="-8591" y="1445395"/>
                  <a:pt x="40092" y="1651770"/>
                </a:cubicBezTo>
                <a:cubicBezTo>
                  <a:pt x="88775" y="1858145"/>
                  <a:pt x="172384" y="2075103"/>
                  <a:pt x="306792" y="2210570"/>
                </a:cubicBezTo>
                <a:cubicBezTo>
                  <a:pt x="441200" y="2346037"/>
                  <a:pt x="658159" y="2429645"/>
                  <a:pt x="846542" y="2464570"/>
                </a:cubicBezTo>
                <a:cubicBezTo>
                  <a:pt x="1034925" y="2499495"/>
                  <a:pt x="1260350" y="2502670"/>
                  <a:pt x="1437092" y="2420120"/>
                </a:cubicBezTo>
                <a:cubicBezTo>
                  <a:pt x="1613834" y="2337570"/>
                  <a:pt x="1821267" y="2128020"/>
                  <a:pt x="1906992" y="1969270"/>
                </a:cubicBezTo>
              </a:path>
            </a:pathLst>
          </a:custGeom>
          <a:noFill/>
          <a:ln w="38100">
            <a:solidFill>
              <a:srgbClr val="FFFF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893281" y="3640024"/>
            <a:ext cx="1355243" cy="1768004"/>
          </a:xfrm>
          <a:custGeom>
            <a:avLst/>
            <a:gdLst>
              <a:gd name="connsiteX0" fmla="*/ 1868892 w 1969821"/>
              <a:gd name="connsiteY0" fmla="*/ 546870 h 2481275"/>
              <a:gd name="connsiteX1" fmla="*/ 1583142 w 1969821"/>
              <a:gd name="connsiteY1" fmla="*/ 184920 h 2481275"/>
              <a:gd name="connsiteX2" fmla="*/ 1075142 w 1969821"/>
              <a:gd name="connsiteY2" fmla="*/ 770 h 2481275"/>
              <a:gd name="connsiteX3" fmla="*/ 548092 w 1969821"/>
              <a:gd name="connsiteY3" fmla="*/ 134120 h 2481275"/>
              <a:gd name="connsiteX4" fmla="*/ 173442 w 1969821"/>
              <a:gd name="connsiteY4" fmla="*/ 477020 h 2481275"/>
              <a:gd name="connsiteX5" fmla="*/ 14692 w 1969821"/>
              <a:gd name="connsiteY5" fmla="*/ 972320 h 2481275"/>
              <a:gd name="connsiteX6" fmla="*/ 40092 w 1969821"/>
              <a:gd name="connsiteY6" fmla="*/ 1651770 h 2481275"/>
              <a:gd name="connsiteX7" fmla="*/ 306792 w 1969821"/>
              <a:gd name="connsiteY7" fmla="*/ 2210570 h 2481275"/>
              <a:gd name="connsiteX8" fmla="*/ 846542 w 1969821"/>
              <a:gd name="connsiteY8" fmla="*/ 2464570 h 2481275"/>
              <a:gd name="connsiteX9" fmla="*/ 1437092 w 1969821"/>
              <a:gd name="connsiteY9" fmla="*/ 2420120 h 2481275"/>
              <a:gd name="connsiteX10" fmla="*/ 1811742 w 1969821"/>
              <a:gd name="connsiteY10" fmla="*/ 2121670 h 2481275"/>
              <a:gd name="connsiteX11" fmla="*/ 1951442 w 1969821"/>
              <a:gd name="connsiteY11" fmla="*/ 1848620 h 2481275"/>
              <a:gd name="connsiteX12" fmla="*/ 1964142 w 1969821"/>
              <a:gd name="connsiteY12" fmla="*/ 1867670 h 2481275"/>
              <a:gd name="connsiteX0" fmla="*/ 1868892 w 1951442"/>
              <a:gd name="connsiteY0" fmla="*/ 546870 h 2481275"/>
              <a:gd name="connsiteX1" fmla="*/ 1583142 w 1951442"/>
              <a:gd name="connsiteY1" fmla="*/ 184920 h 2481275"/>
              <a:gd name="connsiteX2" fmla="*/ 1075142 w 1951442"/>
              <a:gd name="connsiteY2" fmla="*/ 770 h 2481275"/>
              <a:gd name="connsiteX3" fmla="*/ 548092 w 1951442"/>
              <a:gd name="connsiteY3" fmla="*/ 134120 h 2481275"/>
              <a:gd name="connsiteX4" fmla="*/ 173442 w 1951442"/>
              <a:gd name="connsiteY4" fmla="*/ 477020 h 2481275"/>
              <a:gd name="connsiteX5" fmla="*/ 14692 w 1951442"/>
              <a:gd name="connsiteY5" fmla="*/ 972320 h 2481275"/>
              <a:gd name="connsiteX6" fmla="*/ 40092 w 1951442"/>
              <a:gd name="connsiteY6" fmla="*/ 1651770 h 2481275"/>
              <a:gd name="connsiteX7" fmla="*/ 306792 w 1951442"/>
              <a:gd name="connsiteY7" fmla="*/ 2210570 h 2481275"/>
              <a:gd name="connsiteX8" fmla="*/ 846542 w 1951442"/>
              <a:gd name="connsiteY8" fmla="*/ 2464570 h 2481275"/>
              <a:gd name="connsiteX9" fmla="*/ 1437092 w 1951442"/>
              <a:gd name="connsiteY9" fmla="*/ 2420120 h 2481275"/>
              <a:gd name="connsiteX10" fmla="*/ 1811742 w 1951442"/>
              <a:gd name="connsiteY10" fmla="*/ 2121670 h 2481275"/>
              <a:gd name="connsiteX11" fmla="*/ 1951442 w 1951442"/>
              <a:gd name="connsiteY11" fmla="*/ 1848620 h 2481275"/>
              <a:gd name="connsiteX0" fmla="*/ 1868892 w 1868892"/>
              <a:gd name="connsiteY0" fmla="*/ 546870 h 2481275"/>
              <a:gd name="connsiteX1" fmla="*/ 1583142 w 1868892"/>
              <a:gd name="connsiteY1" fmla="*/ 184920 h 2481275"/>
              <a:gd name="connsiteX2" fmla="*/ 1075142 w 1868892"/>
              <a:gd name="connsiteY2" fmla="*/ 770 h 2481275"/>
              <a:gd name="connsiteX3" fmla="*/ 548092 w 1868892"/>
              <a:gd name="connsiteY3" fmla="*/ 134120 h 2481275"/>
              <a:gd name="connsiteX4" fmla="*/ 173442 w 1868892"/>
              <a:gd name="connsiteY4" fmla="*/ 477020 h 2481275"/>
              <a:gd name="connsiteX5" fmla="*/ 14692 w 1868892"/>
              <a:gd name="connsiteY5" fmla="*/ 972320 h 2481275"/>
              <a:gd name="connsiteX6" fmla="*/ 40092 w 1868892"/>
              <a:gd name="connsiteY6" fmla="*/ 1651770 h 2481275"/>
              <a:gd name="connsiteX7" fmla="*/ 306792 w 1868892"/>
              <a:gd name="connsiteY7" fmla="*/ 2210570 h 2481275"/>
              <a:gd name="connsiteX8" fmla="*/ 846542 w 1868892"/>
              <a:gd name="connsiteY8" fmla="*/ 2464570 h 2481275"/>
              <a:gd name="connsiteX9" fmla="*/ 1437092 w 1868892"/>
              <a:gd name="connsiteY9" fmla="*/ 2420120 h 2481275"/>
              <a:gd name="connsiteX10" fmla="*/ 1811742 w 1868892"/>
              <a:gd name="connsiteY10" fmla="*/ 2121670 h 2481275"/>
              <a:gd name="connsiteX0" fmla="*/ 1868892 w 1906992"/>
              <a:gd name="connsiteY0" fmla="*/ 546870 h 2487796"/>
              <a:gd name="connsiteX1" fmla="*/ 1583142 w 1906992"/>
              <a:gd name="connsiteY1" fmla="*/ 184920 h 2487796"/>
              <a:gd name="connsiteX2" fmla="*/ 1075142 w 1906992"/>
              <a:gd name="connsiteY2" fmla="*/ 770 h 2487796"/>
              <a:gd name="connsiteX3" fmla="*/ 548092 w 1906992"/>
              <a:gd name="connsiteY3" fmla="*/ 134120 h 2487796"/>
              <a:gd name="connsiteX4" fmla="*/ 173442 w 1906992"/>
              <a:gd name="connsiteY4" fmla="*/ 477020 h 2487796"/>
              <a:gd name="connsiteX5" fmla="*/ 14692 w 1906992"/>
              <a:gd name="connsiteY5" fmla="*/ 972320 h 2487796"/>
              <a:gd name="connsiteX6" fmla="*/ 40092 w 1906992"/>
              <a:gd name="connsiteY6" fmla="*/ 1651770 h 2487796"/>
              <a:gd name="connsiteX7" fmla="*/ 306792 w 1906992"/>
              <a:gd name="connsiteY7" fmla="*/ 2210570 h 2487796"/>
              <a:gd name="connsiteX8" fmla="*/ 846542 w 1906992"/>
              <a:gd name="connsiteY8" fmla="*/ 2464570 h 2487796"/>
              <a:gd name="connsiteX9" fmla="*/ 1437092 w 1906992"/>
              <a:gd name="connsiteY9" fmla="*/ 2420120 h 2487796"/>
              <a:gd name="connsiteX10" fmla="*/ 1906992 w 1906992"/>
              <a:gd name="connsiteY10" fmla="*/ 1969270 h 2487796"/>
              <a:gd name="connsiteX0" fmla="*/ 1868892 w 1906992"/>
              <a:gd name="connsiteY0" fmla="*/ 546870 h 2487796"/>
              <a:gd name="connsiteX1" fmla="*/ 1583142 w 1906992"/>
              <a:gd name="connsiteY1" fmla="*/ 184920 h 2487796"/>
              <a:gd name="connsiteX2" fmla="*/ 1075142 w 1906992"/>
              <a:gd name="connsiteY2" fmla="*/ 770 h 2487796"/>
              <a:gd name="connsiteX3" fmla="*/ 548092 w 1906992"/>
              <a:gd name="connsiteY3" fmla="*/ 134120 h 2487796"/>
              <a:gd name="connsiteX4" fmla="*/ 173442 w 1906992"/>
              <a:gd name="connsiteY4" fmla="*/ 477020 h 2487796"/>
              <a:gd name="connsiteX5" fmla="*/ 14692 w 1906992"/>
              <a:gd name="connsiteY5" fmla="*/ 972320 h 2487796"/>
              <a:gd name="connsiteX6" fmla="*/ 40092 w 1906992"/>
              <a:gd name="connsiteY6" fmla="*/ 1651770 h 2487796"/>
              <a:gd name="connsiteX7" fmla="*/ 306792 w 1906992"/>
              <a:gd name="connsiteY7" fmla="*/ 2210570 h 2487796"/>
              <a:gd name="connsiteX8" fmla="*/ 846542 w 1906992"/>
              <a:gd name="connsiteY8" fmla="*/ 2464570 h 2487796"/>
              <a:gd name="connsiteX9" fmla="*/ 1437092 w 1906992"/>
              <a:gd name="connsiteY9" fmla="*/ 2420120 h 2487796"/>
              <a:gd name="connsiteX10" fmla="*/ 1906992 w 1906992"/>
              <a:gd name="connsiteY10" fmla="*/ 1969270 h 2487796"/>
              <a:gd name="connsiteX0" fmla="*/ 1583142 w 1906992"/>
              <a:gd name="connsiteY0" fmla="*/ 184920 h 2487796"/>
              <a:gd name="connsiteX1" fmla="*/ 1075142 w 1906992"/>
              <a:gd name="connsiteY1" fmla="*/ 770 h 2487796"/>
              <a:gd name="connsiteX2" fmla="*/ 548092 w 1906992"/>
              <a:gd name="connsiteY2" fmla="*/ 134120 h 2487796"/>
              <a:gd name="connsiteX3" fmla="*/ 173442 w 1906992"/>
              <a:gd name="connsiteY3" fmla="*/ 477020 h 2487796"/>
              <a:gd name="connsiteX4" fmla="*/ 14692 w 1906992"/>
              <a:gd name="connsiteY4" fmla="*/ 972320 h 2487796"/>
              <a:gd name="connsiteX5" fmla="*/ 40092 w 1906992"/>
              <a:gd name="connsiteY5" fmla="*/ 1651770 h 2487796"/>
              <a:gd name="connsiteX6" fmla="*/ 306792 w 1906992"/>
              <a:gd name="connsiteY6" fmla="*/ 2210570 h 2487796"/>
              <a:gd name="connsiteX7" fmla="*/ 846542 w 1906992"/>
              <a:gd name="connsiteY7" fmla="*/ 2464570 h 2487796"/>
              <a:gd name="connsiteX8" fmla="*/ 1437092 w 1906992"/>
              <a:gd name="connsiteY8" fmla="*/ 2420120 h 2487796"/>
              <a:gd name="connsiteX9" fmla="*/ 1906992 w 1906992"/>
              <a:gd name="connsiteY9" fmla="*/ 1969270 h 248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6992" h="2487796">
                <a:moveTo>
                  <a:pt x="1583142" y="184920"/>
                </a:moveTo>
                <a:cubicBezTo>
                  <a:pt x="1450850" y="93903"/>
                  <a:pt x="1247650" y="9237"/>
                  <a:pt x="1075142" y="770"/>
                </a:cubicBezTo>
                <a:cubicBezTo>
                  <a:pt x="902634" y="-7697"/>
                  <a:pt x="698375" y="54745"/>
                  <a:pt x="548092" y="134120"/>
                </a:cubicBezTo>
                <a:cubicBezTo>
                  <a:pt x="397809" y="213495"/>
                  <a:pt x="262342" y="337320"/>
                  <a:pt x="173442" y="477020"/>
                </a:cubicBezTo>
                <a:cubicBezTo>
                  <a:pt x="84542" y="616720"/>
                  <a:pt x="36917" y="776528"/>
                  <a:pt x="14692" y="972320"/>
                </a:cubicBezTo>
                <a:cubicBezTo>
                  <a:pt x="-7533" y="1168112"/>
                  <a:pt x="-8591" y="1445395"/>
                  <a:pt x="40092" y="1651770"/>
                </a:cubicBezTo>
                <a:cubicBezTo>
                  <a:pt x="88775" y="1858145"/>
                  <a:pt x="172384" y="2075103"/>
                  <a:pt x="306792" y="2210570"/>
                </a:cubicBezTo>
                <a:cubicBezTo>
                  <a:pt x="441200" y="2346037"/>
                  <a:pt x="658159" y="2429645"/>
                  <a:pt x="846542" y="2464570"/>
                </a:cubicBezTo>
                <a:cubicBezTo>
                  <a:pt x="1034925" y="2499495"/>
                  <a:pt x="1260350" y="2502670"/>
                  <a:pt x="1437092" y="2420120"/>
                </a:cubicBezTo>
                <a:cubicBezTo>
                  <a:pt x="1613834" y="2337570"/>
                  <a:pt x="1821267" y="2128020"/>
                  <a:pt x="1906992" y="1969270"/>
                </a:cubicBezTo>
              </a:path>
            </a:pathLst>
          </a:custGeom>
          <a:noFill/>
          <a:ln w="38100">
            <a:solidFill>
              <a:srgbClr val="FFFF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71" y="2873198"/>
            <a:ext cx="2613129" cy="282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8" grpId="0"/>
      <p:bldP spid="33" grpId="0"/>
      <p:bldP spid="33" grpId="1"/>
      <p:bldP spid="36" grpId="0" animBg="1"/>
      <p:bldP spid="36" grpId="1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3" name="Round Single Corner Rectangle 2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64" y="76200"/>
            <a:ext cx="4626481" cy="176768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955865" y="373724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8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8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8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8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8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8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8736" y="-183361"/>
            <a:ext cx="1365571" cy="22276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40737" y="989193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2281"/>
            <a:ext cx="1288173" cy="2951542"/>
          </a:xfrm>
          <a:prstGeom prst="rect">
            <a:avLst/>
          </a:prstGeom>
        </p:spPr>
      </p:pic>
      <p:sp>
        <p:nvSpPr>
          <p:cNvPr id="21" name="TextBox 20">
            <a:hlinkClick r:id="" action="ppaction://noaction">
              <a:snd r:embed="rId5" name="d fr dog.wav"/>
            </a:hlinkClick>
          </p:cNvPr>
          <p:cNvSpPr txBox="1"/>
          <p:nvPr/>
        </p:nvSpPr>
        <p:spPr>
          <a:xfrm>
            <a:off x="2223155" y="2476502"/>
            <a:ext cx="4596130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9000" spc="-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bn-BD" sz="190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endParaRPr lang="en-US" sz="190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44" y="3830185"/>
            <a:ext cx="642534" cy="876600"/>
          </a:xfrm>
          <a:prstGeom prst="rect">
            <a:avLst/>
          </a:prstGeom>
        </p:spPr>
      </p:pic>
      <p:pic>
        <p:nvPicPr>
          <p:cNvPr id="25" name="Picture 24">
            <a:hlinkClick r:id="" action="ppaction://noaction">
              <a:snd r:embed="rId5" name="d fr dog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420" y="3167822"/>
            <a:ext cx="1927602" cy="2616032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>
              <a:snd r:embed="rId5" name="d fr dog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73" y="1845796"/>
            <a:ext cx="2501294" cy="232689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067244" y="5886147"/>
            <a:ext cx="2477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What is this ?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38000" y="138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21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5" name="Round Single Corner Rectangle 4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80" y="3492176"/>
            <a:ext cx="564028" cy="769495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>
              <a:snd r:embed="rId3" name="d fr dog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70" y="2922589"/>
            <a:ext cx="1692085" cy="2296402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>
              <a:snd r:embed="rId3" name="d fr dog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21" y="1742046"/>
            <a:ext cx="2195683" cy="2042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64" y="76200"/>
            <a:ext cx="4626481" cy="176768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3955865" y="373724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8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8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8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8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8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8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0737" y="989193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hlinkClick r:id="" action="ppaction://noaction">
              <a:snd r:embed="rId2" name="d.wav"/>
            </a:hlinkClick>
          </p:cNvPr>
          <p:cNvSpPr txBox="1"/>
          <p:nvPr/>
        </p:nvSpPr>
        <p:spPr>
          <a:xfrm>
            <a:off x="5201722" y="2793383"/>
            <a:ext cx="4618572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2000" spc="-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0" spc="-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0" spc="-3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2000" spc="-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10" y="692933"/>
            <a:ext cx="1692680" cy="2761288"/>
          </a:xfrm>
          <a:prstGeom prst="rect">
            <a:avLst/>
          </a:prstGeom>
        </p:spPr>
      </p:pic>
      <p:sp>
        <p:nvSpPr>
          <p:cNvPr id="25" name="Rectangle 24">
            <a:hlinkClick r:id="" action="ppaction://noaction">
              <a:snd r:embed="rId3" name="d fr dog.wav"/>
            </a:hlinkClick>
          </p:cNvPr>
          <p:cNvSpPr/>
          <p:nvPr/>
        </p:nvSpPr>
        <p:spPr>
          <a:xfrm>
            <a:off x="1405447" y="5101478"/>
            <a:ext cx="18197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spc="-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bn-BD" sz="7200" spc="-150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endParaRPr lang="en-US" sz="72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 fr d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38000" y="138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5" name="Round Single Corner Rectangle 4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7" y="4279887"/>
            <a:ext cx="406403" cy="554450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>
              <a:snd r:embed="rId4" name="d fr dog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17" y="4137014"/>
            <a:ext cx="1219209" cy="1654642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>
              <a:snd r:embed="rId4" name="d fr dog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7" y="3278145"/>
            <a:ext cx="1582070" cy="14717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64" y="76200"/>
            <a:ext cx="4626481" cy="176768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955865" y="373724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8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8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8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8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8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8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0737" y="989193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" action="ppaction://noaction">
              <a:snd r:embed="rId2" name="d.wav"/>
            </a:hlinkClick>
          </p:cNvPr>
          <p:cNvSpPr txBox="1"/>
          <p:nvPr/>
        </p:nvSpPr>
        <p:spPr>
          <a:xfrm>
            <a:off x="2995272" y="1784555"/>
            <a:ext cx="605646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0" spc="-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0000" spc="-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0" spc="-3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30000" spc="-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10" y="692933"/>
            <a:ext cx="1692680" cy="2761288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3575713" y="2967465"/>
            <a:ext cx="0" cy="2396105"/>
          </a:xfrm>
          <a:prstGeom prst="line">
            <a:avLst/>
          </a:prstGeom>
          <a:ln w="57150">
            <a:solidFill>
              <a:schemeClr val="bg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3718560" y="2935365"/>
            <a:ext cx="1738289" cy="2461063"/>
          </a:xfrm>
          <a:custGeom>
            <a:avLst/>
            <a:gdLst>
              <a:gd name="connsiteX0" fmla="*/ 85661 w 1826013"/>
              <a:gd name="connsiteY0" fmla="*/ 1435 h 2457274"/>
              <a:gd name="connsiteX1" fmla="*/ 710501 w 1826013"/>
              <a:gd name="connsiteY1" fmla="*/ 1435 h 2457274"/>
              <a:gd name="connsiteX2" fmla="*/ 908621 w 1826013"/>
              <a:gd name="connsiteY2" fmla="*/ 16675 h 2457274"/>
              <a:gd name="connsiteX3" fmla="*/ 1411541 w 1826013"/>
              <a:gd name="connsiteY3" fmla="*/ 161455 h 2457274"/>
              <a:gd name="connsiteX4" fmla="*/ 1792541 w 1826013"/>
              <a:gd name="connsiteY4" fmla="*/ 763435 h 2457274"/>
              <a:gd name="connsiteX5" fmla="*/ 1769681 w 1826013"/>
              <a:gd name="connsiteY5" fmla="*/ 1647355 h 2457274"/>
              <a:gd name="connsiteX6" fmla="*/ 1464881 w 1826013"/>
              <a:gd name="connsiteY6" fmla="*/ 2226475 h 2457274"/>
              <a:gd name="connsiteX7" fmla="*/ 786701 w 1826013"/>
              <a:gd name="connsiteY7" fmla="*/ 2432215 h 2457274"/>
              <a:gd name="connsiteX8" fmla="*/ 100901 w 1826013"/>
              <a:gd name="connsiteY8" fmla="*/ 2455075 h 2457274"/>
              <a:gd name="connsiteX9" fmla="*/ 17081 w 1826013"/>
              <a:gd name="connsiteY9" fmla="*/ 2455075 h 2457274"/>
              <a:gd name="connsiteX0" fmla="*/ 85661 w 1826013"/>
              <a:gd name="connsiteY0" fmla="*/ 4762 h 2460601"/>
              <a:gd name="connsiteX1" fmla="*/ 600963 w 1826013"/>
              <a:gd name="connsiteY1" fmla="*/ 0 h 2460601"/>
              <a:gd name="connsiteX2" fmla="*/ 908621 w 1826013"/>
              <a:gd name="connsiteY2" fmla="*/ 20002 h 2460601"/>
              <a:gd name="connsiteX3" fmla="*/ 1411541 w 1826013"/>
              <a:gd name="connsiteY3" fmla="*/ 164782 h 2460601"/>
              <a:gd name="connsiteX4" fmla="*/ 1792541 w 1826013"/>
              <a:gd name="connsiteY4" fmla="*/ 766762 h 2460601"/>
              <a:gd name="connsiteX5" fmla="*/ 1769681 w 1826013"/>
              <a:gd name="connsiteY5" fmla="*/ 1650682 h 2460601"/>
              <a:gd name="connsiteX6" fmla="*/ 1464881 w 1826013"/>
              <a:gd name="connsiteY6" fmla="*/ 2229802 h 2460601"/>
              <a:gd name="connsiteX7" fmla="*/ 786701 w 1826013"/>
              <a:gd name="connsiteY7" fmla="*/ 2435542 h 2460601"/>
              <a:gd name="connsiteX8" fmla="*/ 100901 w 1826013"/>
              <a:gd name="connsiteY8" fmla="*/ 2458402 h 2460601"/>
              <a:gd name="connsiteX9" fmla="*/ 17081 w 1826013"/>
              <a:gd name="connsiteY9" fmla="*/ 2458402 h 2460601"/>
              <a:gd name="connsiteX0" fmla="*/ 85661 w 1826013"/>
              <a:gd name="connsiteY0" fmla="*/ 5403 h 2461242"/>
              <a:gd name="connsiteX1" fmla="*/ 600963 w 1826013"/>
              <a:gd name="connsiteY1" fmla="*/ 641 h 2461242"/>
              <a:gd name="connsiteX2" fmla="*/ 984821 w 1826013"/>
              <a:gd name="connsiteY2" fmla="*/ 20643 h 2461242"/>
              <a:gd name="connsiteX3" fmla="*/ 1411541 w 1826013"/>
              <a:gd name="connsiteY3" fmla="*/ 165423 h 2461242"/>
              <a:gd name="connsiteX4" fmla="*/ 1792541 w 1826013"/>
              <a:gd name="connsiteY4" fmla="*/ 767403 h 2461242"/>
              <a:gd name="connsiteX5" fmla="*/ 1769681 w 1826013"/>
              <a:gd name="connsiteY5" fmla="*/ 1651323 h 2461242"/>
              <a:gd name="connsiteX6" fmla="*/ 1464881 w 1826013"/>
              <a:gd name="connsiteY6" fmla="*/ 2230443 h 2461242"/>
              <a:gd name="connsiteX7" fmla="*/ 786701 w 1826013"/>
              <a:gd name="connsiteY7" fmla="*/ 2436183 h 2461242"/>
              <a:gd name="connsiteX8" fmla="*/ 100901 w 1826013"/>
              <a:gd name="connsiteY8" fmla="*/ 2459043 h 2461242"/>
              <a:gd name="connsiteX9" fmla="*/ 17081 w 1826013"/>
              <a:gd name="connsiteY9" fmla="*/ 2459043 h 2461242"/>
              <a:gd name="connsiteX0" fmla="*/ 85661 w 1826013"/>
              <a:gd name="connsiteY0" fmla="*/ 15798 h 2471637"/>
              <a:gd name="connsiteX1" fmla="*/ 600963 w 1826013"/>
              <a:gd name="connsiteY1" fmla="*/ 11036 h 2471637"/>
              <a:gd name="connsiteX2" fmla="*/ 1411541 w 1826013"/>
              <a:gd name="connsiteY2" fmla="*/ 175818 h 2471637"/>
              <a:gd name="connsiteX3" fmla="*/ 1792541 w 1826013"/>
              <a:gd name="connsiteY3" fmla="*/ 777798 h 2471637"/>
              <a:gd name="connsiteX4" fmla="*/ 1769681 w 1826013"/>
              <a:gd name="connsiteY4" fmla="*/ 1661718 h 2471637"/>
              <a:gd name="connsiteX5" fmla="*/ 1464881 w 1826013"/>
              <a:gd name="connsiteY5" fmla="*/ 2240838 h 2471637"/>
              <a:gd name="connsiteX6" fmla="*/ 786701 w 1826013"/>
              <a:gd name="connsiteY6" fmla="*/ 2446578 h 2471637"/>
              <a:gd name="connsiteX7" fmla="*/ 100901 w 1826013"/>
              <a:gd name="connsiteY7" fmla="*/ 2469438 h 2471637"/>
              <a:gd name="connsiteX8" fmla="*/ 17081 w 1826013"/>
              <a:gd name="connsiteY8" fmla="*/ 2469438 h 2471637"/>
              <a:gd name="connsiteX0" fmla="*/ 85661 w 1826013"/>
              <a:gd name="connsiteY0" fmla="*/ 1710 h 2457549"/>
              <a:gd name="connsiteX1" fmla="*/ 781938 w 1826013"/>
              <a:gd name="connsiteY1" fmla="*/ 20761 h 2457549"/>
              <a:gd name="connsiteX2" fmla="*/ 1411541 w 1826013"/>
              <a:gd name="connsiteY2" fmla="*/ 161730 h 2457549"/>
              <a:gd name="connsiteX3" fmla="*/ 1792541 w 1826013"/>
              <a:gd name="connsiteY3" fmla="*/ 763710 h 2457549"/>
              <a:gd name="connsiteX4" fmla="*/ 1769681 w 1826013"/>
              <a:gd name="connsiteY4" fmla="*/ 1647630 h 2457549"/>
              <a:gd name="connsiteX5" fmla="*/ 1464881 w 1826013"/>
              <a:gd name="connsiteY5" fmla="*/ 2226750 h 2457549"/>
              <a:gd name="connsiteX6" fmla="*/ 786701 w 1826013"/>
              <a:gd name="connsiteY6" fmla="*/ 2432490 h 2457549"/>
              <a:gd name="connsiteX7" fmla="*/ 100901 w 1826013"/>
              <a:gd name="connsiteY7" fmla="*/ 2455350 h 2457549"/>
              <a:gd name="connsiteX8" fmla="*/ 17081 w 1826013"/>
              <a:gd name="connsiteY8" fmla="*/ 2455350 h 2457549"/>
              <a:gd name="connsiteX0" fmla="*/ 85661 w 1826013"/>
              <a:gd name="connsiteY0" fmla="*/ 101 h 2455940"/>
              <a:gd name="connsiteX1" fmla="*/ 781938 w 1826013"/>
              <a:gd name="connsiteY1" fmla="*/ 19152 h 2455940"/>
              <a:gd name="connsiteX2" fmla="*/ 1411541 w 1826013"/>
              <a:gd name="connsiteY2" fmla="*/ 160121 h 2455940"/>
              <a:gd name="connsiteX3" fmla="*/ 1792541 w 1826013"/>
              <a:gd name="connsiteY3" fmla="*/ 762101 h 2455940"/>
              <a:gd name="connsiteX4" fmla="*/ 1769681 w 1826013"/>
              <a:gd name="connsiteY4" fmla="*/ 1646021 h 2455940"/>
              <a:gd name="connsiteX5" fmla="*/ 1464881 w 1826013"/>
              <a:gd name="connsiteY5" fmla="*/ 2225141 h 2455940"/>
              <a:gd name="connsiteX6" fmla="*/ 786701 w 1826013"/>
              <a:gd name="connsiteY6" fmla="*/ 2430881 h 2455940"/>
              <a:gd name="connsiteX7" fmla="*/ 100901 w 1826013"/>
              <a:gd name="connsiteY7" fmla="*/ 2453741 h 2455940"/>
              <a:gd name="connsiteX8" fmla="*/ 17081 w 1826013"/>
              <a:gd name="connsiteY8" fmla="*/ 2453741 h 2455940"/>
              <a:gd name="connsiteX0" fmla="*/ 85661 w 1826013"/>
              <a:gd name="connsiteY0" fmla="*/ 0 h 2455839"/>
              <a:gd name="connsiteX1" fmla="*/ 829563 w 1826013"/>
              <a:gd name="connsiteY1" fmla="*/ 4764 h 2455839"/>
              <a:gd name="connsiteX2" fmla="*/ 1411541 w 1826013"/>
              <a:gd name="connsiteY2" fmla="*/ 160020 h 2455839"/>
              <a:gd name="connsiteX3" fmla="*/ 1792541 w 1826013"/>
              <a:gd name="connsiteY3" fmla="*/ 762000 h 2455839"/>
              <a:gd name="connsiteX4" fmla="*/ 1769681 w 1826013"/>
              <a:gd name="connsiteY4" fmla="*/ 1645920 h 2455839"/>
              <a:gd name="connsiteX5" fmla="*/ 1464881 w 1826013"/>
              <a:gd name="connsiteY5" fmla="*/ 2225040 h 2455839"/>
              <a:gd name="connsiteX6" fmla="*/ 786701 w 1826013"/>
              <a:gd name="connsiteY6" fmla="*/ 2430780 h 2455839"/>
              <a:gd name="connsiteX7" fmla="*/ 100901 w 1826013"/>
              <a:gd name="connsiteY7" fmla="*/ 2453640 h 2455839"/>
              <a:gd name="connsiteX8" fmla="*/ 17081 w 1826013"/>
              <a:gd name="connsiteY8" fmla="*/ 2453640 h 2455839"/>
              <a:gd name="connsiteX0" fmla="*/ 85661 w 1823950"/>
              <a:gd name="connsiteY0" fmla="*/ 10153 h 2465992"/>
              <a:gd name="connsiteX1" fmla="*/ 829563 w 1823950"/>
              <a:gd name="connsiteY1" fmla="*/ 14917 h 2465992"/>
              <a:gd name="connsiteX2" fmla="*/ 1440116 w 1823950"/>
              <a:gd name="connsiteY2" fmla="*/ 198748 h 2465992"/>
              <a:gd name="connsiteX3" fmla="*/ 1792541 w 1823950"/>
              <a:gd name="connsiteY3" fmla="*/ 772153 h 2465992"/>
              <a:gd name="connsiteX4" fmla="*/ 1769681 w 1823950"/>
              <a:gd name="connsiteY4" fmla="*/ 1656073 h 2465992"/>
              <a:gd name="connsiteX5" fmla="*/ 1464881 w 1823950"/>
              <a:gd name="connsiteY5" fmla="*/ 2235193 h 2465992"/>
              <a:gd name="connsiteX6" fmla="*/ 786701 w 1823950"/>
              <a:gd name="connsiteY6" fmla="*/ 2440933 h 2465992"/>
              <a:gd name="connsiteX7" fmla="*/ 100901 w 1823950"/>
              <a:gd name="connsiteY7" fmla="*/ 2463793 h 2465992"/>
              <a:gd name="connsiteX8" fmla="*/ 17081 w 1823950"/>
              <a:gd name="connsiteY8" fmla="*/ 2463793 h 2465992"/>
              <a:gd name="connsiteX0" fmla="*/ 0 w 1738289"/>
              <a:gd name="connsiteY0" fmla="*/ 10153 h 2465263"/>
              <a:gd name="connsiteX1" fmla="*/ 743902 w 1738289"/>
              <a:gd name="connsiteY1" fmla="*/ 14917 h 2465263"/>
              <a:gd name="connsiteX2" fmla="*/ 1354455 w 1738289"/>
              <a:gd name="connsiteY2" fmla="*/ 198748 h 2465263"/>
              <a:gd name="connsiteX3" fmla="*/ 1706880 w 1738289"/>
              <a:gd name="connsiteY3" fmla="*/ 772153 h 2465263"/>
              <a:gd name="connsiteX4" fmla="*/ 1684020 w 1738289"/>
              <a:gd name="connsiteY4" fmla="*/ 1656073 h 2465263"/>
              <a:gd name="connsiteX5" fmla="*/ 1379220 w 1738289"/>
              <a:gd name="connsiteY5" fmla="*/ 2235193 h 2465263"/>
              <a:gd name="connsiteX6" fmla="*/ 701040 w 1738289"/>
              <a:gd name="connsiteY6" fmla="*/ 2440933 h 2465263"/>
              <a:gd name="connsiteX7" fmla="*/ 15240 w 1738289"/>
              <a:gd name="connsiteY7" fmla="*/ 2463793 h 2465263"/>
              <a:gd name="connsiteX0" fmla="*/ 0 w 1738289"/>
              <a:gd name="connsiteY0" fmla="*/ 5953 h 2461063"/>
              <a:gd name="connsiteX1" fmla="*/ 743902 w 1738289"/>
              <a:gd name="connsiteY1" fmla="*/ 10717 h 2461063"/>
              <a:gd name="connsiteX2" fmla="*/ 1354455 w 1738289"/>
              <a:gd name="connsiteY2" fmla="*/ 194548 h 2461063"/>
              <a:gd name="connsiteX3" fmla="*/ 1706880 w 1738289"/>
              <a:gd name="connsiteY3" fmla="*/ 767953 h 2461063"/>
              <a:gd name="connsiteX4" fmla="*/ 1684020 w 1738289"/>
              <a:gd name="connsiteY4" fmla="*/ 1651873 h 2461063"/>
              <a:gd name="connsiteX5" fmla="*/ 1379220 w 1738289"/>
              <a:gd name="connsiteY5" fmla="*/ 2230993 h 2461063"/>
              <a:gd name="connsiteX6" fmla="*/ 701040 w 1738289"/>
              <a:gd name="connsiteY6" fmla="*/ 2436733 h 2461063"/>
              <a:gd name="connsiteX7" fmla="*/ 15240 w 1738289"/>
              <a:gd name="connsiteY7" fmla="*/ 2459593 h 246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8289" h="2461063">
                <a:moveTo>
                  <a:pt x="0" y="5953"/>
                </a:moveTo>
                <a:cubicBezTo>
                  <a:pt x="247967" y="7541"/>
                  <a:pt x="494347" y="-11191"/>
                  <a:pt x="743902" y="10717"/>
                </a:cubicBezTo>
                <a:cubicBezTo>
                  <a:pt x="993457" y="32625"/>
                  <a:pt x="1193959" y="68342"/>
                  <a:pt x="1354455" y="194548"/>
                </a:cubicBezTo>
                <a:cubicBezTo>
                  <a:pt x="1514951" y="320754"/>
                  <a:pt x="1651953" y="525066"/>
                  <a:pt x="1706880" y="767953"/>
                </a:cubicBezTo>
                <a:cubicBezTo>
                  <a:pt x="1761807" y="1010840"/>
                  <a:pt x="1738630" y="1408033"/>
                  <a:pt x="1684020" y="1651873"/>
                </a:cubicBezTo>
                <a:cubicBezTo>
                  <a:pt x="1629410" y="1895713"/>
                  <a:pt x="1543050" y="2100183"/>
                  <a:pt x="1379220" y="2230993"/>
                </a:cubicBezTo>
                <a:cubicBezTo>
                  <a:pt x="1215390" y="2361803"/>
                  <a:pt x="928370" y="2398633"/>
                  <a:pt x="701040" y="2436733"/>
                </a:cubicBezTo>
                <a:cubicBezTo>
                  <a:pt x="473710" y="2474833"/>
                  <a:pt x="143510" y="2455783"/>
                  <a:pt x="15240" y="2459593"/>
                </a:cubicBezTo>
              </a:path>
            </a:pathLst>
          </a:custGeom>
          <a:noFill/>
          <a:ln w="57150">
            <a:solidFill>
              <a:srgbClr val="FFFF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8505853" y="2967465"/>
            <a:ext cx="0" cy="2396105"/>
          </a:xfrm>
          <a:prstGeom prst="line">
            <a:avLst/>
          </a:prstGeom>
          <a:ln w="57150">
            <a:solidFill>
              <a:schemeClr val="bg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7100530" y="3632550"/>
            <a:ext cx="1124308" cy="1785490"/>
          </a:xfrm>
          <a:custGeom>
            <a:avLst/>
            <a:gdLst>
              <a:gd name="connsiteX0" fmla="*/ 1214632 w 1214632"/>
              <a:gd name="connsiteY0" fmla="*/ 271704 h 1552816"/>
              <a:gd name="connsiteX1" fmla="*/ 743145 w 1214632"/>
              <a:gd name="connsiteY1" fmla="*/ 241 h 1552816"/>
              <a:gd name="connsiteX2" fmla="*/ 176407 w 1214632"/>
              <a:gd name="connsiteY2" fmla="*/ 238366 h 1552816"/>
              <a:gd name="connsiteX3" fmla="*/ 195 w 1214632"/>
              <a:gd name="connsiteY3" fmla="*/ 919404 h 1552816"/>
              <a:gd name="connsiteX4" fmla="*/ 200220 w 1214632"/>
              <a:gd name="connsiteY4" fmla="*/ 1552816 h 1552816"/>
              <a:gd name="connsiteX0" fmla="*/ 1277387 w 1277387"/>
              <a:gd name="connsiteY0" fmla="*/ 271704 h 1552816"/>
              <a:gd name="connsiteX1" fmla="*/ 805900 w 1277387"/>
              <a:gd name="connsiteY1" fmla="*/ 241 h 1552816"/>
              <a:gd name="connsiteX2" fmla="*/ 239162 w 1277387"/>
              <a:gd name="connsiteY2" fmla="*/ 238366 h 1552816"/>
              <a:gd name="connsiteX3" fmla="*/ 62950 w 1277387"/>
              <a:gd name="connsiteY3" fmla="*/ 919404 h 1552816"/>
              <a:gd name="connsiteX4" fmla="*/ 1277387 w 1277387"/>
              <a:gd name="connsiteY4" fmla="*/ 1552816 h 1552816"/>
              <a:gd name="connsiteX0" fmla="*/ 1235437 w 1235437"/>
              <a:gd name="connsiteY0" fmla="*/ 271704 h 1552816"/>
              <a:gd name="connsiteX1" fmla="*/ 763950 w 1235437"/>
              <a:gd name="connsiteY1" fmla="*/ 241 h 1552816"/>
              <a:gd name="connsiteX2" fmla="*/ 197212 w 1235437"/>
              <a:gd name="connsiteY2" fmla="*/ 238366 h 1552816"/>
              <a:gd name="connsiteX3" fmla="*/ 21000 w 1235437"/>
              <a:gd name="connsiteY3" fmla="*/ 919404 h 1552816"/>
              <a:gd name="connsiteX4" fmla="*/ 625838 w 1235437"/>
              <a:gd name="connsiteY4" fmla="*/ 1248016 h 1552816"/>
              <a:gd name="connsiteX5" fmla="*/ 1235437 w 1235437"/>
              <a:gd name="connsiteY5" fmla="*/ 1552816 h 1552816"/>
              <a:gd name="connsiteX0" fmla="*/ 1220429 w 1220429"/>
              <a:gd name="connsiteY0" fmla="*/ 271704 h 1705060"/>
              <a:gd name="connsiteX1" fmla="*/ 748942 w 1220429"/>
              <a:gd name="connsiteY1" fmla="*/ 241 h 1705060"/>
              <a:gd name="connsiteX2" fmla="*/ 182204 w 1220429"/>
              <a:gd name="connsiteY2" fmla="*/ 238366 h 1705060"/>
              <a:gd name="connsiteX3" fmla="*/ 5992 w 1220429"/>
              <a:gd name="connsiteY3" fmla="*/ 919404 h 1705060"/>
              <a:gd name="connsiteX4" fmla="*/ 358418 w 1220429"/>
              <a:gd name="connsiteY4" fmla="*/ 1681403 h 1705060"/>
              <a:gd name="connsiteX5" fmla="*/ 1220429 w 1220429"/>
              <a:gd name="connsiteY5" fmla="*/ 1552816 h 1705060"/>
              <a:gd name="connsiteX0" fmla="*/ 1220429 w 1220429"/>
              <a:gd name="connsiteY0" fmla="*/ 271704 h 1779044"/>
              <a:gd name="connsiteX1" fmla="*/ 748942 w 1220429"/>
              <a:gd name="connsiteY1" fmla="*/ 241 h 1779044"/>
              <a:gd name="connsiteX2" fmla="*/ 182204 w 1220429"/>
              <a:gd name="connsiteY2" fmla="*/ 238366 h 1779044"/>
              <a:gd name="connsiteX3" fmla="*/ 5992 w 1220429"/>
              <a:gd name="connsiteY3" fmla="*/ 919404 h 1779044"/>
              <a:gd name="connsiteX4" fmla="*/ 358418 w 1220429"/>
              <a:gd name="connsiteY4" fmla="*/ 1681403 h 1779044"/>
              <a:gd name="connsiteX5" fmla="*/ 1220429 w 1220429"/>
              <a:gd name="connsiteY5" fmla="*/ 1552816 h 1779044"/>
              <a:gd name="connsiteX0" fmla="*/ 1191854 w 1220429"/>
              <a:gd name="connsiteY0" fmla="*/ 252461 h 1778851"/>
              <a:gd name="connsiteX1" fmla="*/ 748942 w 1220429"/>
              <a:gd name="connsiteY1" fmla="*/ 48 h 1778851"/>
              <a:gd name="connsiteX2" fmla="*/ 182204 w 1220429"/>
              <a:gd name="connsiteY2" fmla="*/ 238173 h 1778851"/>
              <a:gd name="connsiteX3" fmla="*/ 5992 w 1220429"/>
              <a:gd name="connsiteY3" fmla="*/ 919211 h 1778851"/>
              <a:gd name="connsiteX4" fmla="*/ 358418 w 1220429"/>
              <a:gd name="connsiteY4" fmla="*/ 1681210 h 1778851"/>
              <a:gd name="connsiteX5" fmla="*/ 1220429 w 1220429"/>
              <a:gd name="connsiteY5" fmla="*/ 1552623 h 1778851"/>
              <a:gd name="connsiteX0" fmla="*/ 1191854 w 1220429"/>
              <a:gd name="connsiteY0" fmla="*/ 252461 h 1778851"/>
              <a:gd name="connsiteX1" fmla="*/ 748942 w 1220429"/>
              <a:gd name="connsiteY1" fmla="*/ 48 h 1778851"/>
              <a:gd name="connsiteX2" fmla="*/ 182204 w 1220429"/>
              <a:gd name="connsiteY2" fmla="*/ 238173 h 1778851"/>
              <a:gd name="connsiteX3" fmla="*/ 5992 w 1220429"/>
              <a:gd name="connsiteY3" fmla="*/ 919211 h 1778851"/>
              <a:gd name="connsiteX4" fmla="*/ 358418 w 1220429"/>
              <a:gd name="connsiteY4" fmla="*/ 1681210 h 1778851"/>
              <a:gd name="connsiteX5" fmla="*/ 1220429 w 1220429"/>
              <a:gd name="connsiteY5" fmla="*/ 1552623 h 1778851"/>
              <a:gd name="connsiteX0" fmla="*/ 1186227 w 1214802"/>
              <a:gd name="connsiteY0" fmla="*/ 252461 h 1778851"/>
              <a:gd name="connsiteX1" fmla="*/ 743315 w 1214802"/>
              <a:gd name="connsiteY1" fmla="*/ 48 h 1778851"/>
              <a:gd name="connsiteX2" fmla="*/ 176577 w 1214802"/>
              <a:gd name="connsiteY2" fmla="*/ 238173 h 1778851"/>
              <a:gd name="connsiteX3" fmla="*/ 365 w 1214802"/>
              <a:gd name="connsiteY3" fmla="*/ 919211 h 1778851"/>
              <a:gd name="connsiteX4" fmla="*/ 352791 w 1214802"/>
              <a:gd name="connsiteY4" fmla="*/ 1681210 h 1778851"/>
              <a:gd name="connsiteX5" fmla="*/ 1214802 w 1214802"/>
              <a:gd name="connsiteY5" fmla="*/ 1552623 h 1778851"/>
              <a:gd name="connsiteX0" fmla="*/ 1186219 w 1214794"/>
              <a:gd name="connsiteY0" fmla="*/ 266742 h 1793132"/>
              <a:gd name="connsiteX1" fmla="*/ 733782 w 1214794"/>
              <a:gd name="connsiteY1" fmla="*/ 41 h 1793132"/>
              <a:gd name="connsiteX2" fmla="*/ 176569 w 1214794"/>
              <a:gd name="connsiteY2" fmla="*/ 252454 h 1793132"/>
              <a:gd name="connsiteX3" fmla="*/ 357 w 1214794"/>
              <a:gd name="connsiteY3" fmla="*/ 933492 h 1793132"/>
              <a:gd name="connsiteX4" fmla="*/ 352783 w 1214794"/>
              <a:gd name="connsiteY4" fmla="*/ 1695491 h 1793132"/>
              <a:gd name="connsiteX5" fmla="*/ 1214794 w 1214794"/>
              <a:gd name="connsiteY5" fmla="*/ 1566904 h 1793132"/>
              <a:gd name="connsiteX0" fmla="*/ 1186219 w 1214794"/>
              <a:gd name="connsiteY0" fmla="*/ 269215 h 1795605"/>
              <a:gd name="connsiteX1" fmla="*/ 733782 w 1214794"/>
              <a:gd name="connsiteY1" fmla="*/ 2514 h 1795605"/>
              <a:gd name="connsiteX2" fmla="*/ 176569 w 1214794"/>
              <a:gd name="connsiteY2" fmla="*/ 254927 h 1795605"/>
              <a:gd name="connsiteX3" fmla="*/ 357 w 1214794"/>
              <a:gd name="connsiteY3" fmla="*/ 935965 h 1795605"/>
              <a:gd name="connsiteX4" fmla="*/ 352783 w 1214794"/>
              <a:gd name="connsiteY4" fmla="*/ 1697964 h 1795605"/>
              <a:gd name="connsiteX5" fmla="*/ 1214794 w 1214794"/>
              <a:gd name="connsiteY5" fmla="*/ 1569377 h 1795605"/>
              <a:gd name="connsiteX0" fmla="*/ 1186219 w 1214794"/>
              <a:gd name="connsiteY0" fmla="*/ 269215 h 1761284"/>
              <a:gd name="connsiteX1" fmla="*/ 733782 w 1214794"/>
              <a:gd name="connsiteY1" fmla="*/ 2514 h 1761284"/>
              <a:gd name="connsiteX2" fmla="*/ 176569 w 1214794"/>
              <a:gd name="connsiteY2" fmla="*/ 254927 h 1761284"/>
              <a:gd name="connsiteX3" fmla="*/ 357 w 1214794"/>
              <a:gd name="connsiteY3" fmla="*/ 935965 h 1761284"/>
              <a:gd name="connsiteX4" fmla="*/ 352783 w 1214794"/>
              <a:gd name="connsiteY4" fmla="*/ 1697964 h 1761284"/>
              <a:gd name="connsiteX5" fmla="*/ 1062394 w 1214794"/>
              <a:gd name="connsiteY5" fmla="*/ 1702728 h 1761284"/>
              <a:gd name="connsiteX6" fmla="*/ 1214794 w 1214794"/>
              <a:gd name="connsiteY6" fmla="*/ 1569377 h 1761284"/>
              <a:gd name="connsiteX0" fmla="*/ 1186219 w 1186219"/>
              <a:gd name="connsiteY0" fmla="*/ 269215 h 1761284"/>
              <a:gd name="connsiteX1" fmla="*/ 733782 w 1186219"/>
              <a:gd name="connsiteY1" fmla="*/ 2514 h 1761284"/>
              <a:gd name="connsiteX2" fmla="*/ 176569 w 1186219"/>
              <a:gd name="connsiteY2" fmla="*/ 254927 h 1761284"/>
              <a:gd name="connsiteX3" fmla="*/ 357 w 1186219"/>
              <a:gd name="connsiteY3" fmla="*/ 935965 h 1761284"/>
              <a:gd name="connsiteX4" fmla="*/ 352783 w 1186219"/>
              <a:gd name="connsiteY4" fmla="*/ 1697964 h 1761284"/>
              <a:gd name="connsiteX5" fmla="*/ 1062394 w 1186219"/>
              <a:gd name="connsiteY5" fmla="*/ 1702728 h 1761284"/>
              <a:gd name="connsiteX0" fmla="*/ 1186219 w 1186219"/>
              <a:gd name="connsiteY0" fmla="*/ 269215 h 1786768"/>
              <a:gd name="connsiteX1" fmla="*/ 733782 w 1186219"/>
              <a:gd name="connsiteY1" fmla="*/ 2514 h 1786768"/>
              <a:gd name="connsiteX2" fmla="*/ 176569 w 1186219"/>
              <a:gd name="connsiteY2" fmla="*/ 254927 h 1786768"/>
              <a:gd name="connsiteX3" fmla="*/ 357 w 1186219"/>
              <a:gd name="connsiteY3" fmla="*/ 935965 h 1786768"/>
              <a:gd name="connsiteX4" fmla="*/ 352783 w 1186219"/>
              <a:gd name="connsiteY4" fmla="*/ 1697964 h 1786768"/>
              <a:gd name="connsiteX5" fmla="*/ 1062394 w 1186219"/>
              <a:gd name="connsiteY5" fmla="*/ 1702728 h 1786768"/>
              <a:gd name="connsiteX0" fmla="*/ 1186219 w 1186219"/>
              <a:gd name="connsiteY0" fmla="*/ 267109 h 1784662"/>
              <a:gd name="connsiteX1" fmla="*/ 1124308 w 1186219"/>
              <a:gd name="connsiteY1" fmla="*/ 195672 h 1784662"/>
              <a:gd name="connsiteX2" fmla="*/ 733782 w 1186219"/>
              <a:gd name="connsiteY2" fmla="*/ 408 h 1784662"/>
              <a:gd name="connsiteX3" fmla="*/ 176569 w 1186219"/>
              <a:gd name="connsiteY3" fmla="*/ 252821 h 1784662"/>
              <a:gd name="connsiteX4" fmla="*/ 357 w 1186219"/>
              <a:gd name="connsiteY4" fmla="*/ 933859 h 1784662"/>
              <a:gd name="connsiteX5" fmla="*/ 352783 w 1186219"/>
              <a:gd name="connsiteY5" fmla="*/ 1695858 h 1784662"/>
              <a:gd name="connsiteX6" fmla="*/ 1062394 w 1186219"/>
              <a:gd name="connsiteY6" fmla="*/ 1700622 h 1784662"/>
              <a:gd name="connsiteX0" fmla="*/ 1124308 w 1124308"/>
              <a:gd name="connsiteY0" fmla="*/ 195672 h 1784662"/>
              <a:gd name="connsiteX1" fmla="*/ 733782 w 1124308"/>
              <a:gd name="connsiteY1" fmla="*/ 408 h 1784662"/>
              <a:gd name="connsiteX2" fmla="*/ 176569 w 1124308"/>
              <a:gd name="connsiteY2" fmla="*/ 252821 h 1784662"/>
              <a:gd name="connsiteX3" fmla="*/ 357 w 1124308"/>
              <a:gd name="connsiteY3" fmla="*/ 933859 h 1784662"/>
              <a:gd name="connsiteX4" fmla="*/ 352783 w 1124308"/>
              <a:gd name="connsiteY4" fmla="*/ 1695858 h 1784662"/>
              <a:gd name="connsiteX5" fmla="*/ 1062394 w 1124308"/>
              <a:gd name="connsiteY5" fmla="*/ 1700622 h 1784662"/>
              <a:gd name="connsiteX0" fmla="*/ 1124308 w 1124308"/>
              <a:gd name="connsiteY0" fmla="*/ 196500 h 1785490"/>
              <a:gd name="connsiteX1" fmla="*/ 733782 w 1124308"/>
              <a:gd name="connsiteY1" fmla="*/ 1236 h 1785490"/>
              <a:gd name="connsiteX2" fmla="*/ 176569 w 1124308"/>
              <a:gd name="connsiteY2" fmla="*/ 253649 h 1785490"/>
              <a:gd name="connsiteX3" fmla="*/ 357 w 1124308"/>
              <a:gd name="connsiteY3" fmla="*/ 934687 h 1785490"/>
              <a:gd name="connsiteX4" fmla="*/ 352783 w 1124308"/>
              <a:gd name="connsiteY4" fmla="*/ 1696686 h 1785490"/>
              <a:gd name="connsiteX5" fmla="*/ 1062394 w 1124308"/>
              <a:gd name="connsiteY5" fmla="*/ 1701450 h 1785490"/>
              <a:gd name="connsiteX0" fmla="*/ 1124308 w 1124308"/>
              <a:gd name="connsiteY0" fmla="*/ 196500 h 1785490"/>
              <a:gd name="connsiteX1" fmla="*/ 733782 w 1124308"/>
              <a:gd name="connsiteY1" fmla="*/ 1236 h 1785490"/>
              <a:gd name="connsiteX2" fmla="*/ 176569 w 1124308"/>
              <a:gd name="connsiteY2" fmla="*/ 253649 h 1785490"/>
              <a:gd name="connsiteX3" fmla="*/ 357 w 1124308"/>
              <a:gd name="connsiteY3" fmla="*/ 934687 h 1785490"/>
              <a:gd name="connsiteX4" fmla="*/ 352783 w 1124308"/>
              <a:gd name="connsiteY4" fmla="*/ 1696686 h 1785490"/>
              <a:gd name="connsiteX5" fmla="*/ 1062394 w 1124308"/>
              <a:gd name="connsiteY5" fmla="*/ 1701450 h 178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308" h="1785490">
                <a:moveTo>
                  <a:pt x="1124308" y="196500"/>
                </a:moveTo>
                <a:cubicBezTo>
                  <a:pt x="1115577" y="147288"/>
                  <a:pt x="915551" y="15524"/>
                  <a:pt x="733782" y="1236"/>
                </a:cubicBezTo>
                <a:cubicBezTo>
                  <a:pt x="552013" y="-13052"/>
                  <a:pt x="298806" y="98074"/>
                  <a:pt x="176569" y="253649"/>
                </a:cubicBezTo>
                <a:cubicBezTo>
                  <a:pt x="54332" y="409224"/>
                  <a:pt x="-5200" y="627506"/>
                  <a:pt x="357" y="934687"/>
                </a:cubicBezTo>
                <a:cubicBezTo>
                  <a:pt x="5914" y="1241868"/>
                  <a:pt x="175777" y="1568892"/>
                  <a:pt x="352783" y="1696686"/>
                </a:cubicBezTo>
                <a:cubicBezTo>
                  <a:pt x="529789" y="1824480"/>
                  <a:pt x="885389" y="1803844"/>
                  <a:pt x="1062394" y="1701450"/>
                </a:cubicBezTo>
              </a:path>
            </a:pathLst>
          </a:custGeom>
          <a:noFill/>
          <a:ln w="57150">
            <a:solidFill>
              <a:srgbClr val="FFFF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38000" y="138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250"/>
                            </p:stCondLst>
                            <p:childTnLst>
                              <p:par>
                                <p:cTn id="75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2" grpId="0"/>
      <p:bldP spid="22" grpId="1"/>
      <p:bldP spid="27" grpId="0" animBg="1"/>
      <p:bldP spid="27" grpId="1" animBg="1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5" name="Round Single Corner Rectangle 4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hlinkClick r:id="" action="ppaction://noaction">
              <a:snd r:embed="rId2" name="e for elephant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2160" y="3309810"/>
            <a:ext cx="3381593" cy="2232391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>
              <a:snd r:embed="rId2" name="e for elephant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8552" y="2424163"/>
            <a:ext cx="3013218" cy="25318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65" y="106158"/>
            <a:ext cx="4396122" cy="167966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68781" y="315668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8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8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8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8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8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8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0737" y="931137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136" y="692933"/>
            <a:ext cx="1692680" cy="27612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637"/>
            <a:ext cx="1288173" cy="2951542"/>
          </a:xfrm>
          <a:prstGeom prst="rect">
            <a:avLst/>
          </a:prstGeom>
        </p:spPr>
      </p:pic>
      <p:sp>
        <p:nvSpPr>
          <p:cNvPr id="23" name="TextBox 22">
            <a:hlinkClick r:id="" action="ppaction://noaction">
              <a:snd r:embed="rId2" name="e for elephant.wav"/>
            </a:hlinkClick>
          </p:cNvPr>
          <p:cNvSpPr txBox="1"/>
          <p:nvPr/>
        </p:nvSpPr>
        <p:spPr>
          <a:xfrm>
            <a:off x="6507311" y="3635978"/>
            <a:ext cx="47532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spc="-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96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lephant</a:t>
            </a:r>
            <a:endParaRPr lang="en-US" sz="96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7271" y="3938121"/>
            <a:ext cx="14253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What </a:t>
            </a:r>
          </a:p>
          <a:p>
            <a:r>
              <a:rPr lang="en-US" sz="3200" dirty="0" smtClean="0">
                <a:solidFill>
                  <a:srgbClr val="00B0F0"/>
                </a:solidFill>
              </a:rPr>
              <a:t>is this ?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3.7037E-6 L 1.875E-6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9" name="Round Single Corner Rectangle 8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hlinkClick r:id="" action="ppaction://noaction">
              <a:snd r:embed="rId3" name="e for elephant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099" y="2829631"/>
            <a:ext cx="3381593" cy="2232391"/>
          </a:xfrm>
          <a:prstGeom prst="rect">
            <a:avLst/>
          </a:prstGeom>
        </p:spPr>
      </p:pic>
      <p:pic>
        <p:nvPicPr>
          <p:cNvPr id="7" name="Picture 6">
            <a:hlinkClick r:id="" action="ppaction://noaction">
              <a:snd r:embed="rId3" name="e for elephant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491" y="1943984"/>
            <a:ext cx="3013218" cy="25318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95" y="75832"/>
            <a:ext cx="4020620" cy="153619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3941351" y="257612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8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8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8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8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8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8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0737" y="873081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136" y="692933"/>
            <a:ext cx="1692680" cy="27612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637"/>
            <a:ext cx="1288173" cy="2951542"/>
          </a:xfrm>
          <a:prstGeom prst="rect">
            <a:avLst/>
          </a:prstGeom>
        </p:spPr>
      </p:pic>
      <p:sp>
        <p:nvSpPr>
          <p:cNvPr id="25" name="TextBox 24">
            <a:hlinkClick r:id="" action="ppaction://noaction">
              <a:snd r:embed="rId3" name="e for elephant.wav"/>
            </a:hlinkClick>
          </p:cNvPr>
          <p:cNvSpPr txBox="1"/>
          <p:nvPr/>
        </p:nvSpPr>
        <p:spPr>
          <a:xfrm>
            <a:off x="644085" y="5181898"/>
            <a:ext cx="32816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spc="-15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6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lephant</a:t>
            </a:r>
            <a:endParaRPr lang="en-US" sz="66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hlinkClick r:id="" action="ppaction://noaction">
              <a:snd r:embed="rId2" name="e.wav"/>
            </a:hlinkClick>
          </p:cNvPr>
          <p:cNvSpPr txBox="1"/>
          <p:nvPr/>
        </p:nvSpPr>
        <p:spPr>
          <a:xfrm>
            <a:off x="5478101" y="2519500"/>
            <a:ext cx="4842992" cy="386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500" spc="-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5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45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1.48148E-6 L 2.29167E-6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5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12" name="Round Single Corner Rectangle 11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66" y="123784"/>
            <a:ext cx="4149478" cy="158543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3955865" y="301154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8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8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8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8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8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8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40737" y="916623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" name="TextBox 3">
            <a:hlinkClick r:id="" action="ppaction://noaction">
              <a:snd r:embed="rId2" name="e.wav"/>
            </a:hlinkClick>
          </p:cNvPr>
          <p:cNvSpPr txBox="1"/>
          <p:nvPr/>
        </p:nvSpPr>
        <p:spPr>
          <a:xfrm>
            <a:off x="5809933" y="2522878"/>
            <a:ext cx="4842992" cy="386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500" spc="-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5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45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284957" y="3457599"/>
            <a:ext cx="0" cy="2003604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399257" y="3486174"/>
            <a:ext cx="1266825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351632" y="4437765"/>
            <a:ext cx="1266825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351632" y="5461203"/>
            <a:ext cx="1266825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075782" y="4740299"/>
            <a:ext cx="1228725" cy="0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9035521" y="4050859"/>
            <a:ext cx="1180041" cy="1480481"/>
          </a:xfrm>
          <a:custGeom>
            <a:avLst/>
            <a:gdLst>
              <a:gd name="connsiteX0" fmla="*/ 1206404 w 1520729"/>
              <a:gd name="connsiteY0" fmla="*/ 544451 h 1491852"/>
              <a:gd name="connsiteX1" fmla="*/ 963517 w 1520729"/>
              <a:gd name="connsiteY1" fmla="*/ 82488 h 1491852"/>
              <a:gd name="connsiteX2" fmla="*/ 392017 w 1520729"/>
              <a:gd name="connsiteY2" fmla="*/ 30101 h 1491852"/>
              <a:gd name="connsiteX3" fmla="*/ 44354 w 1520729"/>
              <a:gd name="connsiteY3" fmla="*/ 411101 h 1491852"/>
              <a:gd name="connsiteX4" fmla="*/ 58642 w 1520729"/>
              <a:gd name="connsiteY4" fmla="*/ 1087376 h 1491852"/>
              <a:gd name="connsiteX5" fmla="*/ 534892 w 1520729"/>
              <a:gd name="connsiteY5" fmla="*/ 1482663 h 1491852"/>
              <a:gd name="connsiteX6" fmla="*/ 1049242 w 1520729"/>
              <a:gd name="connsiteY6" fmla="*/ 1344551 h 1491852"/>
              <a:gd name="connsiteX7" fmla="*/ 1206404 w 1520729"/>
              <a:gd name="connsiteY7" fmla="*/ 1101663 h 1491852"/>
              <a:gd name="connsiteX8" fmla="*/ 1430242 w 1520729"/>
              <a:gd name="connsiteY8" fmla="*/ 1106426 h 1491852"/>
              <a:gd name="connsiteX9" fmla="*/ 1520729 w 1520729"/>
              <a:gd name="connsiteY9" fmla="*/ 1168338 h 1491852"/>
              <a:gd name="connsiteX0" fmla="*/ 1206404 w 1430242"/>
              <a:gd name="connsiteY0" fmla="*/ 544451 h 1491852"/>
              <a:gd name="connsiteX1" fmla="*/ 963517 w 1430242"/>
              <a:gd name="connsiteY1" fmla="*/ 82488 h 1491852"/>
              <a:gd name="connsiteX2" fmla="*/ 392017 w 1430242"/>
              <a:gd name="connsiteY2" fmla="*/ 30101 h 1491852"/>
              <a:gd name="connsiteX3" fmla="*/ 44354 w 1430242"/>
              <a:gd name="connsiteY3" fmla="*/ 411101 h 1491852"/>
              <a:gd name="connsiteX4" fmla="*/ 58642 w 1430242"/>
              <a:gd name="connsiteY4" fmla="*/ 1087376 h 1491852"/>
              <a:gd name="connsiteX5" fmla="*/ 534892 w 1430242"/>
              <a:gd name="connsiteY5" fmla="*/ 1482663 h 1491852"/>
              <a:gd name="connsiteX6" fmla="*/ 1049242 w 1430242"/>
              <a:gd name="connsiteY6" fmla="*/ 1344551 h 1491852"/>
              <a:gd name="connsiteX7" fmla="*/ 1206404 w 1430242"/>
              <a:gd name="connsiteY7" fmla="*/ 1101663 h 1491852"/>
              <a:gd name="connsiteX8" fmla="*/ 1430242 w 1430242"/>
              <a:gd name="connsiteY8" fmla="*/ 1106426 h 1491852"/>
              <a:gd name="connsiteX0" fmla="*/ 1206404 w 1206404"/>
              <a:gd name="connsiteY0" fmla="*/ 544451 h 1491852"/>
              <a:gd name="connsiteX1" fmla="*/ 963517 w 1206404"/>
              <a:gd name="connsiteY1" fmla="*/ 82488 h 1491852"/>
              <a:gd name="connsiteX2" fmla="*/ 392017 w 1206404"/>
              <a:gd name="connsiteY2" fmla="*/ 30101 h 1491852"/>
              <a:gd name="connsiteX3" fmla="*/ 44354 w 1206404"/>
              <a:gd name="connsiteY3" fmla="*/ 411101 h 1491852"/>
              <a:gd name="connsiteX4" fmla="*/ 58642 w 1206404"/>
              <a:gd name="connsiteY4" fmla="*/ 1087376 h 1491852"/>
              <a:gd name="connsiteX5" fmla="*/ 534892 w 1206404"/>
              <a:gd name="connsiteY5" fmla="*/ 1482663 h 1491852"/>
              <a:gd name="connsiteX6" fmla="*/ 1049242 w 1206404"/>
              <a:gd name="connsiteY6" fmla="*/ 1344551 h 1491852"/>
              <a:gd name="connsiteX7" fmla="*/ 1206404 w 1206404"/>
              <a:gd name="connsiteY7" fmla="*/ 1101663 h 1491852"/>
              <a:gd name="connsiteX0" fmla="*/ 1206404 w 1206404"/>
              <a:gd name="connsiteY0" fmla="*/ 544451 h 1492992"/>
              <a:gd name="connsiteX1" fmla="*/ 963517 w 1206404"/>
              <a:gd name="connsiteY1" fmla="*/ 82488 h 1492992"/>
              <a:gd name="connsiteX2" fmla="*/ 392017 w 1206404"/>
              <a:gd name="connsiteY2" fmla="*/ 30101 h 1492992"/>
              <a:gd name="connsiteX3" fmla="*/ 44354 w 1206404"/>
              <a:gd name="connsiteY3" fmla="*/ 411101 h 1492992"/>
              <a:gd name="connsiteX4" fmla="*/ 58642 w 1206404"/>
              <a:gd name="connsiteY4" fmla="*/ 1087376 h 1492992"/>
              <a:gd name="connsiteX5" fmla="*/ 534892 w 1206404"/>
              <a:gd name="connsiteY5" fmla="*/ 1482663 h 1492992"/>
              <a:gd name="connsiteX6" fmla="*/ 1015904 w 1206404"/>
              <a:gd name="connsiteY6" fmla="*/ 1354076 h 1492992"/>
              <a:gd name="connsiteX7" fmla="*/ 1206404 w 1206404"/>
              <a:gd name="connsiteY7" fmla="*/ 1101663 h 1492992"/>
              <a:gd name="connsiteX0" fmla="*/ 1206404 w 1206404"/>
              <a:gd name="connsiteY0" fmla="*/ 544451 h 1494007"/>
              <a:gd name="connsiteX1" fmla="*/ 963517 w 1206404"/>
              <a:gd name="connsiteY1" fmla="*/ 82488 h 1494007"/>
              <a:gd name="connsiteX2" fmla="*/ 392017 w 1206404"/>
              <a:gd name="connsiteY2" fmla="*/ 30101 h 1494007"/>
              <a:gd name="connsiteX3" fmla="*/ 44354 w 1206404"/>
              <a:gd name="connsiteY3" fmla="*/ 411101 h 1494007"/>
              <a:gd name="connsiteX4" fmla="*/ 58642 w 1206404"/>
              <a:gd name="connsiteY4" fmla="*/ 1087376 h 1494007"/>
              <a:gd name="connsiteX5" fmla="*/ 534892 w 1206404"/>
              <a:gd name="connsiteY5" fmla="*/ 1482663 h 1494007"/>
              <a:gd name="connsiteX6" fmla="*/ 1015904 w 1206404"/>
              <a:gd name="connsiteY6" fmla="*/ 1354076 h 1494007"/>
              <a:gd name="connsiteX7" fmla="*/ 1206404 w 1206404"/>
              <a:gd name="connsiteY7" fmla="*/ 1101663 h 1494007"/>
              <a:gd name="connsiteX0" fmla="*/ 1206404 w 1206404"/>
              <a:gd name="connsiteY0" fmla="*/ 544451 h 1494007"/>
              <a:gd name="connsiteX1" fmla="*/ 963517 w 1206404"/>
              <a:gd name="connsiteY1" fmla="*/ 82488 h 1494007"/>
              <a:gd name="connsiteX2" fmla="*/ 392017 w 1206404"/>
              <a:gd name="connsiteY2" fmla="*/ 30101 h 1494007"/>
              <a:gd name="connsiteX3" fmla="*/ 44354 w 1206404"/>
              <a:gd name="connsiteY3" fmla="*/ 411101 h 1494007"/>
              <a:gd name="connsiteX4" fmla="*/ 58642 w 1206404"/>
              <a:gd name="connsiteY4" fmla="*/ 1087376 h 1494007"/>
              <a:gd name="connsiteX5" fmla="*/ 534892 w 1206404"/>
              <a:gd name="connsiteY5" fmla="*/ 1482663 h 1494007"/>
              <a:gd name="connsiteX6" fmla="*/ 1015904 w 1206404"/>
              <a:gd name="connsiteY6" fmla="*/ 1354076 h 1494007"/>
              <a:gd name="connsiteX7" fmla="*/ 1206404 w 1206404"/>
              <a:gd name="connsiteY7" fmla="*/ 1101663 h 1494007"/>
              <a:gd name="connsiteX0" fmla="*/ 1205524 w 1205524"/>
              <a:gd name="connsiteY0" fmla="*/ 544451 h 1470789"/>
              <a:gd name="connsiteX1" fmla="*/ 962637 w 1205524"/>
              <a:gd name="connsiteY1" fmla="*/ 82488 h 1470789"/>
              <a:gd name="connsiteX2" fmla="*/ 391137 w 1205524"/>
              <a:gd name="connsiteY2" fmla="*/ 30101 h 1470789"/>
              <a:gd name="connsiteX3" fmla="*/ 43474 w 1205524"/>
              <a:gd name="connsiteY3" fmla="*/ 411101 h 1470789"/>
              <a:gd name="connsiteX4" fmla="*/ 57762 w 1205524"/>
              <a:gd name="connsiteY4" fmla="*/ 1087376 h 1470789"/>
              <a:gd name="connsiteX5" fmla="*/ 519725 w 1205524"/>
              <a:gd name="connsiteY5" fmla="*/ 1458851 h 1470789"/>
              <a:gd name="connsiteX6" fmla="*/ 1015024 w 1205524"/>
              <a:gd name="connsiteY6" fmla="*/ 1354076 h 1470789"/>
              <a:gd name="connsiteX7" fmla="*/ 1205524 w 1205524"/>
              <a:gd name="connsiteY7" fmla="*/ 1101663 h 1470789"/>
              <a:gd name="connsiteX0" fmla="*/ 1205524 w 1205524"/>
              <a:gd name="connsiteY0" fmla="*/ 544451 h 1476248"/>
              <a:gd name="connsiteX1" fmla="*/ 962637 w 1205524"/>
              <a:gd name="connsiteY1" fmla="*/ 82488 h 1476248"/>
              <a:gd name="connsiteX2" fmla="*/ 391137 w 1205524"/>
              <a:gd name="connsiteY2" fmla="*/ 30101 h 1476248"/>
              <a:gd name="connsiteX3" fmla="*/ 43474 w 1205524"/>
              <a:gd name="connsiteY3" fmla="*/ 411101 h 1476248"/>
              <a:gd name="connsiteX4" fmla="*/ 57762 w 1205524"/>
              <a:gd name="connsiteY4" fmla="*/ 1087376 h 1476248"/>
              <a:gd name="connsiteX5" fmla="*/ 519725 w 1205524"/>
              <a:gd name="connsiteY5" fmla="*/ 1458851 h 1476248"/>
              <a:gd name="connsiteX6" fmla="*/ 1015024 w 1205524"/>
              <a:gd name="connsiteY6" fmla="*/ 1354076 h 1476248"/>
              <a:gd name="connsiteX7" fmla="*/ 1205524 w 1205524"/>
              <a:gd name="connsiteY7" fmla="*/ 1101663 h 1476248"/>
              <a:gd name="connsiteX0" fmla="*/ 1205524 w 1205524"/>
              <a:gd name="connsiteY0" fmla="*/ 544451 h 1474397"/>
              <a:gd name="connsiteX1" fmla="*/ 962637 w 1205524"/>
              <a:gd name="connsiteY1" fmla="*/ 82488 h 1474397"/>
              <a:gd name="connsiteX2" fmla="*/ 391137 w 1205524"/>
              <a:gd name="connsiteY2" fmla="*/ 30101 h 1474397"/>
              <a:gd name="connsiteX3" fmla="*/ 43474 w 1205524"/>
              <a:gd name="connsiteY3" fmla="*/ 411101 h 1474397"/>
              <a:gd name="connsiteX4" fmla="*/ 57762 w 1205524"/>
              <a:gd name="connsiteY4" fmla="*/ 1087376 h 1474397"/>
              <a:gd name="connsiteX5" fmla="*/ 519725 w 1205524"/>
              <a:gd name="connsiteY5" fmla="*/ 1458851 h 1474397"/>
              <a:gd name="connsiteX6" fmla="*/ 1015024 w 1205524"/>
              <a:gd name="connsiteY6" fmla="*/ 1354076 h 1474397"/>
              <a:gd name="connsiteX7" fmla="*/ 1205524 w 1205524"/>
              <a:gd name="connsiteY7" fmla="*/ 1101663 h 1474397"/>
              <a:gd name="connsiteX0" fmla="*/ 1205524 w 1205524"/>
              <a:gd name="connsiteY0" fmla="*/ 544451 h 1474099"/>
              <a:gd name="connsiteX1" fmla="*/ 962637 w 1205524"/>
              <a:gd name="connsiteY1" fmla="*/ 82488 h 1474099"/>
              <a:gd name="connsiteX2" fmla="*/ 391137 w 1205524"/>
              <a:gd name="connsiteY2" fmla="*/ 30101 h 1474099"/>
              <a:gd name="connsiteX3" fmla="*/ 43474 w 1205524"/>
              <a:gd name="connsiteY3" fmla="*/ 411101 h 1474099"/>
              <a:gd name="connsiteX4" fmla="*/ 57762 w 1205524"/>
              <a:gd name="connsiteY4" fmla="*/ 1087376 h 1474099"/>
              <a:gd name="connsiteX5" fmla="*/ 519725 w 1205524"/>
              <a:gd name="connsiteY5" fmla="*/ 1458851 h 1474099"/>
              <a:gd name="connsiteX6" fmla="*/ 1015024 w 1205524"/>
              <a:gd name="connsiteY6" fmla="*/ 1373126 h 1474099"/>
              <a:gd name="connsiteX7" fmla="*/ 1205524 w 1205524"/>
              <a:gd name="connsiteY7" fmla="*/ 1101663 h 1474099"/>
              <a:gd name="connsiteX0" fmla="*/ 1205524 w 1205524"/>
              <a:gd name="connsiteY0" fmla="*/ 544451 h 1478928"/>
              <a:gd name="connsiteX1" fmla="*/ 962637 w 1205524"/>
              <a:gd name="connsiteY1" fmla="*/ 82488 h 1478928"/>
              <a:gd name="connsiteX2" fmla="*/ 391137 w 1205524"/>
              <a:gd name="connsiteY2" fmla="*/ 30101 h 1478928"/>
              <a:gd name="connsiteX3" fmla="*/ 43474 w 1205524"/>
              <a:gd name="connsiteY3" fmla="*/ 411101 h 1478928"/>
              <a:gd name="connsiteX4" fmla="*/ 57762 w 1205524"/>
              <a:gd name="connsiteY4" fmla="*/ 1087376 h 1478928"/>
              <a:gd name="connsiteX5" fmla="*/ 519725 w 1205524"/>
              <a:gd name="connsiteY5" fmla="*/ 1458851 h 1478928"/>
              <a:gd name="connsiteX6" fmla="*/ 1015024 w 1205524"/>
              <a:gd name="connsiteY6" fmla="*/ 1373126 h 1478928"/>
              <a:gd name="connsiteX7" fmla="*/ 1205524 w 1205524"/>
              <a:gd name="connsiteY7" fmla="*/ 1101663 h 1478928"/>
              <a:gd name="connsiteX0" fmla="*/ 1205524 w 1205524"/>
              <a:gd name="connsiteY0" fmla="*/ 544451 h 1478928"/>
              <a:gd name="connsiteX1" fmla="*/ 976924 w 1205524"/>
              <a:gd name="connsiteY1" fmla="*/ 82488 h 1478928"/>
              <a:gd name="connsiteX2" fmla="*/ 391137 w 1205524"/>
              <a:gd name="connsiteY2" fmla="*/ 30101 h 1478928"/>
              <a:gd name="connsiteX3" fmla="*/ 43474 w 1205524"/>
              <a:gd name="connsiteY3" fmla="*/ 411101 h 1478928"/>
              <a:gd name="connsiteX4" fmla="*/ 57762 w 1205524"/>
              <a:gd name="connsiteY4" fmla="*/ 1087376 h 1478928"/>
              <a:gd name="connsiteX5" fmla="*/ 519725 w 1205524"/>
              <a:gd name="connsiteY5" fmla="*/ 1458851 h 1478928"/>
              <a:gd name="connsiteX6" fmla="*/ 1015024 w 1205524"/>
              <a:gd name="connsiteY6" fmla="*/ 1373126 h 1478928"/>
              <a:gd name="connsiteX7" fmla="*/ 1205524 w 1205524"/>
              <a:gd name="connsiteY7" fmla="*/ 1101663 h 1478928"/>
              <a:gd name="connsiteX0" fmla="*/ 1205524 w 1205524"/>
              <a:gd name="connsiteY0" fmla="*/ 544451 h 1478928"/>
              <a:gd name="connsiteX1" fmla="*/ 976924 w 1205524"/>
              <a:gd name="connsiteY1" fmla="*/ 82488 h 1478928"/>
              <a:gd name="connsiteX2" fmla="*/ 391137 w 1205524"/>
              <a:gd name="connsiteY2" fmla="*/ 30101 h 1478928"/>
              <a:gd name="connsiteX3" fmla="*/ 43474 w 1205524"/>
              <a:gd name="connsiteY3" fmla="*/ 411101 h 1478928"/>
              <a:gd name="connsiteX4" fmla="*/ 57762 w 1205524"/>
              <a:gd name="connsiteY4" fmla="*/ 1087376 h 1478928"/>
              <a:gd name="connsiteX5" fmla="*/ 519725 w 1205524"/>
              <a:gd name="connsiteY5" fmla="*/ 1458851 h 1478928"/>
              <a:gd name="connsiteX6" fmla="*/ 1015024 w 1205524"/>
              <a:gd name="connsiteY6" fmla="*/ 1373126 h 1478928"/>
              <a:gd name="connsiteX7" fmla="*/ 1205524 w 1205524"/>
              <a:gd name="connsiteY7" fmla="*/ 1101663 h 1478928"/>
              <a:gd name="connsiteX0" fmla="*/ 1205524 w 1205524"/>
              <a:gd name="connsiteY0" fmla="*/ 554963 h 1489440"/>
              <a:gd name="connsiteX1" fmla="*/ 976924 w 1205524"/>
              <a:gd name="connsiteY1" fmla="*/ 93000 h 1489440"/>
              <a:gd name="connsiteX2" fmla="*/ 391137 w 1205524"/>
              <a:gd name="connsiteY2" fmla="*/ 40613 h 1489440"/>
              <a:gd name="connsiteX3" fmla="*/ 43474 w 1205524"/>
              <a:gd name="connsiteY3" fmla="*/ 421613 h 1489440"/>
              <a:gd name="connsiteX4" fmla="*/ 57762 w 1205524"/>
              <a:gd name="connsiteY4" fmla="*/ 1097888 h 1489440"/>
              <a:gd name="connsiteX5" fmla="*/ 519725 w 1205524"/>
              <a:gd name="connsiteY5" fmla="*/ 1469363 h 1489440"/>
              <a:gd name="connsiteX6" fmla="*/ 1015024 w 1205524"/>
              <a:gd name="connsiteY6" fmla="*/ 1383638 h 1489440"/>
              <a:gd name="connsiteX7" fmla="*/ 1205524 w 1205524"/>
              <a:gd name="connsiteY7" fmla="*/ 1112175 h 1489440"/>
              <a:gd name="connsiteX0" fmla="*/ 1198154 w 1198154"/>
              <a:gd name="connsiteY0" fmla="*/ 554963 h 1488745"/>
              <a:gd name="connsiteX1" fmla="*/ 969554 w 1198154"/>
              <a:gd name="connsiteY1" fmla="*/ 93000 h 1488745"/>
              <a:gd name="connsiteX2" fmla="*/ 383767 w 1198154"/>
              <a:gd name="connsiteY2" fmla="*/ 40613 h 1488745"/>
              <a:gd name="connsiteX3" fmla="*/ 36104 w 1198154"/>
              <a:gd name="connsiteY3" fmla="*/ 421613 h 1488745"/>
              <a:gd name="connsiteX4" fmla="*/ 64679 w 1198154"/>
              <a:gd name="connsiteY4" fmla="*/ 1107413 h 1488745"/>
              <a:gd name="connsiteX5" fmla="*/ 512355 w 1198154"/>
              <a:gd name="connsiteY5" fmla="*/ 1469363 h 1488745"/>
              <a:gd name="connsiteX6" fmla="*/ 1007654 w 1198154"/>
              <a:gd name="connsiteY6" fmla="*/ 1383638 h 1488745"/>
              <a:gd name="connsiteX7" fmla="*/ 1198154 w 1198154"/>
              <a:gd name="connsiteY7" fmla="*/ 1112175 h 1488745"/>
              <a:gd name="connsiteX0" fmla="*/ 1198154 w 1198154"/>
              <a:gd name="connsiteY0" fmla="*/ 554963 h 1488745"/>
              <a:gd name="connsiteX1" fmla="*/ 969554 w 1198154"/>
              <a:gd name="connsiteY1" fmla="*/ 93000 h 1488745"/>
              <a:gd name="connsiteX2" fmla="*/ 383767 w 1198154"/>
              <a:gd name="connsiteY2" fmla="*/ 40613 h 1488745"/>
              <a:gd name="connsiteX3" fmla="*/ 36104 w 1198154"/>
              <a:gd name="connsiteY3" fmla="*/ 421613 h 1488745"/>
              <a:gd name="connsiteX4" fmla="*/ 64679 w 1198154"/>
              <a:gd name="connsiteY4" fmla="*/ 1107413 h 1488745"/>
              <a:gd name="connsiteX5" fmla="*/ 512355 w 1198154"/>
              <a:gd name="connsiteY5" fmla="*/ 1469363 h 1488745"/>
              <a:gd name="connsiteX6" fmla="*/ 1007654 w 1198154"/>
              <a:gd name="connsiteY6" fmla="*/ 1383638 h 1488745"/>
              <a:gd name="connsiteX7" fmla="*/ 1198154 w 1198154"/>
              <a:gd name="connsiteY7" fmla="*/ 1112175 h 1488745"/>
              <a:gd name="connsiteX0" fmla="*/ 1193798 w 1193798"/>
              <a:gd name="connsiteY0" fmla="*/ 554963 h 1490135"/>
              <a:gd name="connsiteX1" fmla="*/ 965198 w 1193798"/>
              <a:gd name="connsiteY1" fmla="*/ 93000 h 1490135"/>
              <a:gd name="connsiteX2" fmla="*/ 379411 w 1193798"/>
              <a:gd name="connsiteY2" fmla="*/ 40613 h 1490135"/>
              <a:gd name="connsiteX3" fmla="*/ 31748 w 1193798"/>
              <a:gd name="connsiteY3" fmla="*/ 421613 h 1490135"/>
              <a:gd name="connsiteX4" fmla="*/ 69848 w 1193798"/>
              <a:gd name="connsiteY4" fmla="*/ 1088363 h 1490135"/>
              <a:gd name="connsiteX5" fmla="*/ 507999 w 1193798"/>
              <a:gd name="connsiteY5" fmla="*/ 1469363 h 1490135"/>
              <a:gd name="connsiteX6" fmla="*/ 1003298 w 1193798"/>
              <a:gd name="connsiteY6" fmla="*/ 1383638 h 1490135"/>
              <a:gd name="connsiteX7" fmla="*/ 1193798 w 1193798"/>
              <a:gd name="connsiteY7" fmla="*/ 1112175 h 1490135"/>
              <a:gd name="connsiteX0" fmla="*/ 1197115 w 1197115"/>
              <a:gd name="connsiteY0" fmla="*/ 546201 h 1481373"/>
              <a:gd name="connsiteX1" fmla="*/ 968515 w 1197115"/>
              <a:gd name="connsiteY1" fmla="*/ 84238 h 1481373"/>
              <a:gd name="connsiteX2" fmla="*/ 382728 w 1197115"/>
              <a:gd name="connsiteY2" fmla="*/ 31851 h 1481373"/>
              <a:gd name="connsiteX3" fmla="*/ 30303 w 1197115"/>
              <a:gd name="connsiteY3" fmla="*/ 436663 h 1481373"/>
              <a:gd name="connsiteX4" fmla="*/ 73165 w 1197115"/>
              <a:gd name="connsiteY4" fmla="*/ 1079601 h 1481373"/>
              <a:gd name="connsiteX5" fmla="*/ 511316 w 1197115"/>
              <a:gd name="connsiteY5" fmla="*/ 1460601 h 1481373"/>
              <a:gd name="connsiteX6" fmla="*/ 1006615 w 1197115"/>
              <a:gd name="connsiteY6" fmla="*/ 1374876 h 1481373"/>
              <a:gd name="connsiteX7" fmla="*/ 1197115 w 1197115"/>
              <a:gd name="connsiteY7" fmla="*/ 1103413 h 1481373"/>
              <a:gd name="connsiteX0" fmla="*/ 1197115 w 1197115"/>
              <a:gd name="connsiteY0" fmla="*/ 557441 h 1492613"/>
              <a:gd name="connsiteX1" fmla="*/ 968515 w 1197115"/>
              <a:gd name="connsiteY1" fmla="*/ 95478 h 1492613"/>
              <a:gd name="connsiteX2" fmla="*/ 382728 w 1197115"/>
              <a:gd name="connsiteY2" fmla="*/ 43091 h 1492613"/>
              <a:gd name="connsiteX3" fmla="*/ 30303 w 1197115"/>
              <a:gd name="connsiteY3" fmla="*/ 447903 h 1492613"/>
              <a:gd name="connsiteX4" fmla="*/ 73165 w 1197115"/>
              <a:gd name="connsiteY4" fmla="*/ 1090841 h 1492613"/>
              <a:gd name="connsiteX5" fmla="*/ 511316 w 1197115"/>
              <a:gd name="connsiteY5" fmla="*/ 1471841 h 1492613"/>
              <a:gd name="connsiteX6" fmla="*/ 1006615 w 1197115"/>
              <a:gd name="connsiteY6" fmla="*/ 1386116 h 1492613"/>
              <a:gd name="connsiteX7" fmla="*/ 1197115 w 1197115"/>
              <a:gd name="connsiteY7" fmla="*/ 1114653 h 1492613"/>
              <a:gd name="connsiteX0" fmla="*/ 1197115 w 1197115"/>
              <a:gd name="connsiteY0" fmla="*/ 557441 h 1492613"/>
              <a:gd name="connsiteX1" fmla="*/ 968515 w 1197115"/>
              <a:gd name="connsiteY1" fmla="*/ 95478 h 1492613"/>
              <a:gd name="connsiteX2" fmla="*/ 382728 w 1197115"/>
              <a:gd name="connsiteY2" fmla="*/ 43091 h 1492613"/>
              <a:gd name="connsiteX3" fmla="*/ 30303 w 1197115"/>
              <a:gd name="connsiteY3" fmla="*/ 447903 h 1492613"/>
              <a:gd name="connsiteX4" fmla="*/ 73165 w 1197115"/>
              <a:gd name="connsiteY4" fmla="*/ 1090841 h 1492613"/>
              <a:gd name="connsiteX5" fmla="*/ 511316 w 1197115"/>
              <a:gd name="connsiteY5" fmla="*/ 1471841 h 1492613"/>
              <a:gd name="connsiteX6" fmla="*/ 1006615 w 1197115"/>
              <a:gd name="connsiteY6" fmla="*/ 1386116 h 1492613"/>
              <a:gd name="connsiteX7" fmla="*/ 1197115 w 1197115"/>
              <a:gd name="connsiteY7" fmla="*/ 1114653 h 1492613"/>
              <a:gd name="connsiteX0" fmla="*/ 1197115 w 1197115"/>
              <a:gd name="connsiteY0" fmla="*/ 557441 h 1486980"/>
              <a:gd name="connsiteX1" fmla="*/ 968515 w 1197115"/>
              <a:gd name="connsiteY1" fmla="*/ 95478 h 1486980"/>
              <a:gd name="connsiteX2" fmla="*/ 382728 w 1197115"/>
              <a:gd name="connsiteY2" fmla="*/ 43091 h 1486980"/>
              <a:gd name="connsiteX3" fmla="*/ 30303 w 1197115"/>
              <a:gd name="connsiteY3" fmla="*/ 447903 h 1486980"/>
              <a:gd name="connsiteX4" fmla="*/ 73165 w 1197115"/>
              <a:gd name="connsiteY4" fmla="*/ 1090841 h 1486980"/>
              <a:gd name="connsiteX5" fmla="*/ 511316 w 1197115"/>
              <a:gd name="connsiteY5" fmla="*/ 1471841 h 1486980"/>
              <a:gd name="connsiteX6" fmla="*/ 1016140 w 1197115"/>
              <a:gd name="connsiteY6" fmla="*/ 1362303 h 1486980"/>
              <a:gd name="connsiteX7" fmla="*/ 1197115 w 1197115"/>
              <a:gd name="connsiteY7" fmla="*/ 1114653 h 1486980"/>
              <a:gd name="connsiteX0" fmla="*/ 1216165 w 1216165"/>
              <a:gd name="connsiteY0" fmla="*/ 551168 h 1475944"/>
              <a:gd name="connsiteX1" fmla="*/ 968515 w 1216165"/>
              <a:gd name="connsiteY1" fmla="*/ 84442 h 1475944"/>
              <a:gd name="connsiteX2" fmla="*/ 382728 w 1216165"/>
              <a:gd name="connsiteY2" fmla="*/ 32055 h 1475944"/>
              <a:gd name="connsiteX3" fmla="*/ 30303 w 1216165"/>
              <a:gd name="connsiteY3" fmla="*/ 436867 h 1475944"/>
              <a:gd name="connsiteX4" fmla="*/ 73165 w 1216165"/>
              <a:gd name="connsiteY4" fmla="*/ 1079805 h 1475944"/>
              <a:gd name="connsiteX5" fmla="*/ 511316 w 1216165"/>
              <a:gd name="connsiteY5" fmla="*/ 1460805 h 1475944"/>
              <a:gd name="connsiteX6" fmla="*/ 1016140 w 1216165"/>
              <a:gd name="connsiteY6" fmla="*/ 1351267 h 1475944"/>
              <a:gd name="connsiteX7" fmla="*/ 1197115 w 1216165"/>
              <a:gd name="connsiteY7" fmla="*/ 1103617 h 1475944"/>
              <a:gd name="connsiteX0" fmla="*/ 1216165 w 1216165"/>
              <a:gd name="connsiteY0" fmla="*/ 551168 h 1475944"/>
              <a:gd name="connsiteX1" fmla="*/ 968515 w 1216165"/>
              <a:gd name="connsiteY1" fmla="*/ 84442 h 1475944"/>
              <a:gd name="connsiteX2" fmla="*/ 382728 w 1216165"/>
              <a:gd name="connsiteY2" fmla="*/ 32055 h 1475944"/>
              <a:gd name="connsiteX3" fmla="*/ 30303 w 1216165"/>
              <a:gd name="connsiteY3" fmla="*/ 436867 h 1475944"/>
              <a:gd name="connsiteX4" fmla="*/ 73165 w 1216165"/>
              <a:gd name="connsiteY4" fmla="*/ 1079805 h 1475944"/>
              <a:gd name="connsiteX5" fmla="*/ 511316 w 1216165"/>
              <a:gd name="connsiteY5" fmla="*/ 1460805 h 1475944"/>
              <a:gd name="connsiteX6" fmla="*/ 1016140 w 1216165"/>
              <a:gd name="connsiteY6" fmla="*/ 1351267 h 1475944"/>
              <a:gd name="connsiteX7" fmla="*/ 1197115 w 1216165"/>
              <a:gd name="connsiteY7" fmla="*/ 1103617 h 1475944"/>
              <a:gd name="connsiteX0" fmla="*/ 1216165 w 1216165"/>
              <a:gd name="connsiteY0" fmla="*/ 556475 h 1481251"/>
              <a:gd name="connsiteX1" fmla="*/ 968515 w 1216165"/>
              <a:gd name="connsiteY1" fmla="*/ 89749 h 1481251"/>
              <a:gd name="connsiteX2" fmla="*/ 382728 w 1216165"/>
              <a:gd name="connsiteY2" fmla="*/ 37362 h 1481251"/>
              <a:gd name="connsiteX3" fmla="*/ 30303 w 1216165"/>
              <a:gd name="connsiteY3" fmla="*/ 442174 h 1481251"/>
              <a:gd name="connsiteX4" fmla="*/ 73165 w 1216165"/>
              <a:gd name="connsiteY4" fmla="*/ 1085112 h 1481251"/>
              <a:gd name="connsiteX5" fmla="*/ 511316 w 1216165"/>
              <a:gd name="connsiteY5" fmla="*/ 1466112 h 1481251"/>
              <a:gd name="connsiteX6" fmla="*/ 1016140 w 1216165"/>
              <a:gd name="connsiteY6" fmla="*/ 1356574 h 1481251"/>
              <a:gd name="connsiteX7" fmla="*/ 1197115 w 1216165"/>
              <a:gd name="connsiteY7" fmla="*/ 1108924 h 1481251"/>
              <a:gd name="connsiteX0" fmla="*/ 1217202 w 1217202"/>
              <a:gd name="connsiteY0" fmla="*/ 544338 h 1469114"/>
              <a:gd name="connsiteX1" fmla="*/ 969552 w 1217202"/>
              <a:gd name="connsiteY1" fmla="*/ 77612 h 1469114"/>
              <a:gd name="connsiteX2" fmla="*/ 398052 w 1217202"/>
              <a:gd name="connsiteY2" fmla="*/ 34750 h 1469114"/>
              <a:gd name="connsiteX3" fmla="*/ 31340 w 1217202"/>
              <a:gd name="connsiteY3" fmla="*/ 430037 h 1469114"/>
              <a:gd name="connsiteX4" fmla="*/ 74202 w 1217202"/>
              <a:gd name="connsiteY4" fmla="*/ 1072975 h 1469114"/>
              <a:gd name="connsiteX5" fmla="*/ 512353 w 1217202"/>
              <a:gd name="connsiteY5" fmla="*/ 1453975 h 1469114"/>
              <a:gd name="connsiteX6" fmla="*/ 1017177 w 1217202"/>
              <a:gd name="connsiteY6" fmla="*/ 1344437 h 1469114"/>
              <a:gd name="connsiteX7" fmla="*/ 1198152 w 1217202"/>
              <a:gd name="connsiteY7" fmla="*/ 1096787 h 1469114"/>
              <a:gd name="connsiteX0" fmla="*/ 1220318 w 1220318"/>
              <a:gd name="connsiteY0" fmla="*/ 554699 h 1479475"/>
              <a:gd name="connsiteX1" fmla="*/ 972668 w 1220318"/>
              <a:gd name="connsiteY1" fmla="*/ 87973 h 1479475"/>
              <a:gd name="connsiteX2" fmla="*/ 444031 w 1220318"/>
              <a:gd name="connsiteY2" fmla="*/ 30824 h 1479475"/>
              <a:gd name="connsiteX3" fmla="*/ 34456 w 1220318"/>
              <a:gd name="connsiteY3" fmla="*/ 440398 h 1479475"/>
              <a:gd name="connsiteX4" fmla="*/ 77318 w 1220318"/>
              <a:gd name="connsiteY4" fmla="*/ 1083336 h 1479475"/>
              <a:gd name="connsiteX5" fmla="*/ 515469 w 1220318"/>
              <a:gd name="connsiteY5" fmla="*/ 1464336 h 1479475"/>
              <a:gd name="connsiteX6" fmla="*/ 1020293 w 1220318"/>
              <a:gd name="connsiteY6" fmla="*/ 1354798 h 1479475"/>
              <a:gd name="connsiteX7" fmla="*/ 1201268 w 1220318"/>
              <a:gd name="connsiteY7" fmla="*/ 1107148 h 1479475"/>
              <a:gd name="connsiteX0" fmla="*/ 1220318 w 1220318"/>
              <a:gd name="connsiteY0" fmla="*/ 554699 h 1479475"/>
              <a:gd name="connsiteX1" fmla="*/ 972668 w 1220318"/>
              <a:gd name="connsiteY1" fmla="*/ 87973 h 1479475"/>
              <a:gd name="connsiteX2" fmla="*/ 444031 w 1220318"/>
              <a:gd name="connsiteY2" fmla="*/ 30824 h 1479475"/>
              <a:gd name="connsiteX3" fmla="*/ 34456 w 1220318"/>
              <a:gd name="connsiteY3" fmla="*/ 440398 h 1479475"/>
              <a:gd name="connsiteX4" fmla="*/ 77318 w 1220318"/>
              <a:gd name="connsiteY4" fmla="*/ 1083336 h 1479475"/>
              <a:gd name="connsiteX5" fmla="*/ 515469 w 1220318"/>
              <a:gd name="connsiteY5" fmla="*/ 1464336 h 1479475"/>
              <a:gd name="connsiteX6" fmla="*/ 1020293 w 1220318"/>
              <a:gd name="connsiteY6" fmla="*/ 1354798 h 1479475"/>
              <a:gd name="connsiteX7" fmla="*/ 1201268 w 1220318"/>
              <a:gd name="connsiteY7" fmla="*/ 1107148 h 1479475"/>
              <a:gd name="connsiteX0" fmla="*/ 1220318 w 1220318"/>
              <a:gd name="connsiteY0" fmla="*/ 554699 h 1475629"/>
              <a:gd name="connsiteX1" fmla="*/ 972668 w 1220318"/>
              <a:gd name="connsiteY1" fmla="*/ 87973 h 1475629"/>
              <a:gd name="connsiteX2" fmla="*/ 444031 w 1220318"/>
              <a:gd name="connsiteY2" fmla="*/ 30824 h 1475629"/>
              <a:gd name="connsiteX3" fmla="*/ 34456 w 1220318"/>
              <a:gd name="connsiteY3" fmla="*/ 440398 h 1475629"/>
              <a:gd name="connsiteX4" fmla="*/ 77318 w 1220318"/>
              <a:gd name="connsiteY4" fmla="*/ 1083336 h 1475629"/>
              <a:gd name="connsiteX5" fmla="*/ 515469 w 1220318"/>
              <a:gd name="connsiteY5" fmla="*/ 1464336 h 1475629"/>
              <a:gd name="connsiteX6" fmla="*/ 1020293 w 1220318"/>
              <a:gd name="connsiteY6" fmla="*/ 1354798 h 1475629"/>
              <a:gd name="connsiteX7" fmla="*/ 1201268 w 1220318"/>
              <a:gd name="connsiteY7" fmla="*/ 1107148 h 1475629"/>
              <a:gd name="connsiteX0" fmla="*/ 1220318 w 1220318"/>
              <a:gd name="connsiteY0" fmla="*/ 554699 h 1475629"/>
              <a:gd name="connsiteX1" fmla="*/ 972668 w 1220318"/>
              <a:gd name="connsiteY1" fmla="*/ 87973 h 1475629"/>
              <a:gd name="connsiteX2" fmla="*/ 444031 w 1220318"/>
              <a:gd name="connsiteY2" fmla="*/ 30824 h 1475629"/>
              <a:gd name="connsiteX3" fmla="*/ 34456 w 1220318"/>
              <a:gd name="connsiteY3" fmla="*/ 440398 h 1475629"/>
              <a:gd name="connsiteX4" fmla="*/ 77318 w 1220318"/>
              <a:gd name="connsiteY4" fmla="*/ 1083336 h 1475629"/>
              <a:gd name="connsiteX5" fmla="*/ 515469 w 1220318"/>
              <a:gd name="connsiteY5" fmla="*/ 1464336 h 1475629"/>
              <a:gd name="connsiteX6" fmla="*/ 1020293 w 1220318"/>
              <a:gd name="connsiteY6" fmla="*/ 1354798 h 1475629"/>
              <a:gd name="connsiteX0" fmla="*/ 1220318 w 1220318"/>
              <a:gd name="connsiteY0" fmla="*/ 554699 h 1469595"/>
              <a:gd name="connsiteX1" fmla="*/ 972668 w 1220318"/>
              <a:gd name="connsiteY1" fmla="*/ 87973 h 1469595"/>
              <a:gd name="connsiteX2" fmla="*/ 444031 w 1220318"/>
              <a:gd name="connsiteY2" fmla="*/ 30824 h 1469595"/>
              <a:gd name="connsiteX3" fmla="*/ 34456 w 1220318"/>
              <a:gd name="connsiteY3" fmla="*/ 440398 h 1469595"/>
              <a:gd name="connsiteX4" fmla="*/ 77318 w 1220318"/>
              <a:gd name="connsiteY4" fmla="*/ 1083336 h 1469595"/>
              <a:gd name="connsiteX5" fmla="*/ 515469 w 1220318"/>
              <a:gd name="connsiteY5" fmla="*/ 1464336 h 1469595"/>
              <a:gd name="connsiteX6" fmla="*/ 1088873 w 1220318"/>
              <a:gd name="connsiteY6" fmla="*/ 1278598 h 1469595"/>
              <a:gd name="connsiteX0" fmla="*/ 1220318 w 1220318"/>
              <a:gd name="connsiteY0" fmla="*/ 554699 h 1472561"/>
              <a:gd name="connsiteX1" fmla="*/ 972668 w 1220318"/>
              <a:gd name="connsiteY1" fmla="*/ 87973 h 1472561"/>
              <a:gd name="connsiteX2" fmla="*/ 444031 w 1220318"/>
              <a:gd name="connsiteY2" fmla="*/ 30824 h 1472561"/>
              <a:gd name="connsiteX3" fmla="*/ 34456 w 1220318"/>
              <a:gd name="connsiteY3" fmla="*/ 440398 h 1472561"/>
              <a:gd name="connsiteX4" fmla="*/ 77318 w 1220318"/>
              <a:gd name="connsiteY4" fmla="*/ 1083336 h 1472561"/>
              <a:gd name="connsiteX5" fmla="*/ 515469 w 1220318"/>
              <a:gd name="connsiteY5" fmla="*/ 1464336 h 1472561"/>
              <a:gd name="connsiteX6" fmla="*/ 1088873 w 1220318"/>
              <a:gd name="connsiteY6" fmla="*/ 1278598 h 1472561"/>
              <a:gd name="connsiteX0" fmla="*/ 1220318 w 1220318"/>
              <a:gd name="connsiteY0" fmla="*/ 546114 h 1463976"/>
              <a:gd name="connsiteX1" fmla="*/ 1150425 w 1220318"/>
              <a:gd name="connsiteY1" fmla="*/ 290324 h 1463976"/>
              <a:gd name="connsiteX2" fmla="*/ 972668 w 1220318"/>
              <a:gd name="connsiteY2" fmla="*/ 79388 h 1463976"/>
              <a:gd name="connsiteX3" fmla="*/ 444031 w 1220318"/>
              <a:gd name="connsiteY3" fmla="*/ 22239 h 1463976"/>
              <a:gd name="connsiteX4" fmla="*/ 34456 w 1220318"/>
              <a:gd name="connsiteY4" fmla="*/ 431813 h 1463976"/>
              <a:gd name="connsiteX5" fmla="*/ 77318 w 1220318"/>
              <a:gd name="connsiteY5" fmla="*/ 1074751 h 1463976"/>
              <a:gd name="connsiteX6" fmla="*/ 515469 w 1220318"/>
              <a:gd name="connsiteY6" fmla="*/ 1455751 h 1463976"/>
              <a:gd name="connsiteX7" fmla="*/ 1088873 w 1220318"/>
              <a:gd name="connsiteY7" fmla="*/ 1270013 h 1463976"/>
              <a:gd name="connsiteX0" fmla="*/ 1150425 w 1150425"/>
              <a:gd name="connsiteY0" fmla="*/ 290324 h 1463976"/>
              <a:gd name="connsiteX1" fmla="*/ 972668 w 1150425"/>
              <a:gd name="connsiteY1" fmla="*/ 79388 h 1463976"/>
              <a:gd name="connsiteX2" fmla="*/ 444031 w 1150425"/>
              <a:gd name="connsiteY2" fmla="*/ 22239 h 1463976"/>
              <a:gd name="connsiteX3" fmla="*/ 34456 w 1150425"/>
              <a:gd name="connsiteY3" fmla="*/ 431813 h 1463976"/>
              <a:gd name="connsiteX4" fmla="*/ 77318 w 1150425"/>
              <a:gd name="connsiteY4" fmla="*/ 1074751 h 1463976"/>
              <a:gd name="connsiteX5" fmla="*/ 515469 w 1150425"/>
              <a:gd name="connsiteY5" fmla="*/ 1455751 h 1463976"/>
              <a:gd name="connsiteX6" fmla="*/ 1088873 w 1150425"/>
              <a:gd name="connsiteY6" fmla="*/ 1270013 h 1463976"/>
              <a:gd name="connsiteX0" fmla="*/ 1150425 w 1150425"/>
              <a:gd name="connsiteY0" fmla="*/ 300164 h 1473816"/>
              <a:gd name="connsiteX1" fmla="*/ 972668 w 1150425"/>
              <a:gd name="connsiteY1" fmla="*/ 89228 h 1473816"/>
              <a:gd name="connsiteX2" fmla="*/ 444031 w 1150425"/>
              <a:gd name="connsiteY2" fmla="*/ 32079 h 1473816"/>
              <a:gd name="connsiteX3" fmla="*/ 34456 w 1150425"/>
              <a:gd name="connsiteY3" fmla="*/ 441653 h 1473816"/>
              <a:gd name="connsiteX4" fmla="*/ 77318 w 1150425"/>
              <a:gd name="connsiteY4" fmla="*/ 1084591 h 1473816"/>
              <a:gd name="connsiteX5" fmla="*/ 515469 w 1150425"/>
              <a:gd name="connsiteY5" fmla="*/ 1465591 h 1473816"/>
              <a:gd name="connsiteX6" fmla="*/ 1088873 w 1150425"/>
              <a:gd name="connsiteY6" fmla="*/ 1279853 h 1473816"/>
              <a:gd name="connsiteX0" fmla="*/ 1150425 w 1150425"/>
              <a:gd name="connsiteY0" fmla="*/ 300164 h 1473816"/>
              <a:gd name="connsiteX1" fmla="*/ 972668 w 1150425"/>
              <a:gd name="connsiteY1" fmla="*/ 89228 h 1473816"/>
              <a:gd name="connsiteX2" fmla="*/ 444031 w 1150425"/>
              <a:gd name="connsiteY2" fmla="*/ 32079 h 1473816"/>
              <a:gd name="connsiteX3" fmla="*/ 34456 w 1150425"/>
              <a:gd name="connsiteY3" fmla="*/ 441653 h 1473816"/>
              <a:gd name="connsiteX4" fmla="*/ 77318 w 1150425"/>
              <a:gd name="connsiteY4" fmla="*/ 1084591 h 1473816"/>
              <a:gd name="connsiteX5" fmla="*/ 515469 w 1150425"/>
              <a:gd name="connsiteY5" fmla="*/ 1465591 h 1473816"/>
              <a:gd name="connsiteX6" fmla="*/ 1088873 w 1150425"/>
              <a:gd name="connsiteY6" fmla="*/ 1279853 h 1473816"/>
              <a:gd name="connsiteX0" fmla="*/ 1179000 w 1179000"/>
              <a:gd name="connsiteY0" fmla="*/ 324576 h 1464890"/>
              <a:gd name="connsiteX1" fmla="*/ 972668 w 1179000"/>
              <a:gd name="connsiteY1" fmla="*/ 80302 h 1464890"/>
              <a:gd name="connsiteX2" fmla="*/ 444031 w 1179000"/>
              <a:gd name="connsiteY2" fmla="*/ 23153 h 1464890"/>
              <a:gd name="connsiteX3" fmla="*/ 34456 w 1179000"/>
              <a:gd name="connsiteY3" fmla="*/ 432727 h 1464890"/>
              <a:gd name="connsiteX4" fmla="*/ 77318 w 1179000"/>
              <a:gd name="connsiteY4" fmla="*/ 1075665 h 1464890"/>
              <a:gd name="connsiteX5" fmla="*/ 515469 w 1179000"/>
              <a:gd name="connsiteY5" fmla="*/ 1456665 h 1464890"/>
              <a:gd name="connsiteX6" fmla="*/ 1088873 w 1179000"/>
              <a:gd name="connsiteY6" fmla="*/ 1270927 h 1464890"/>
              <a:gd name="connsiteX0" fmla="*/ 1179000 w 1179000"/>
              <a:gd name="connsiteY0" fmla="*/ 328690 h 1469004"/>
              <a:gd name="connsiteX1" fmla="*/ 948855 w 1179000"/>
              <a:gd name="connsiteY1" fmla="*/ 70129 h 1469004"/>
              <a:gd name="connsiteX2" fmla="*/ 444031 w 1179000"/>
              <a:gd name="connsiteY2" fmla="*/ 27267 h 1469004"/>
              <a:gd name="connsiteX3" fmla="*/ 34456 w 1179000"/>
              <a:gd name="connsiteY3" fmla="*/ 436841 h 1469004"/>
              <a:gd name="connsiteX4" fmla="*/ 77318 w 1179000"/>
              <a:gd name="connsiteY4" fmla="*/ 1079779 h 1469004"/>
              <a:gd name="connsiteX5" fmla="*/ 515469 w 1179000"/>
              <a:gd name="connsiteY5" fmla="*/ 1460779 h 1469004"/>
              <a:gd name="connsiteX6" fmla="*/ 1088873 w 1179000"/>
              <a:gd name="connsiteY6" fmla="*/ 1275041 h 1469004"/>
              <a:gd name="connsiteX0" fmla="*/ 1179000 w 1179000"/>
              <a:gd name="connsiteY0" fmla="*/ 324466 h 1464780"/>
              <a:gd name="connsiteX1" fmla="*/ 948855 w 1179000"/>
              <a:gd name="connsiteY1" fmla="*/ 65905 h 1464780"/>
              <a:gd name="connsiteX2" fmla="*/ 444031 w 1179000"/>
              <a:gd name="connsiteY2" fmla="*/ 23043 h 1464780"/>
              <a:gd name="connsiteX3" fmla="*/ 34456 w 1179000"/>
              <a:gd name="connsiteY3" fmla="*/ 432617 h 1464780"/>
              <a:gd name="connsiteX4" fmla="*/ 77318 w 1179000"/>
              <a:gd name="connsiteY4" fmla="*/ 1075555 h 1464780"/>
              <a:gd name="connsiteX5" fmla="*/ 515469 w 1179000"/>
              <a:gd name="connsiteY5" fmla="*/ 1456555 h 1464780"/>
              <a:gd name="connsiteX6" fmla="*/ 1088873 w 1179000"/>
              <a:gd name="connsiteY6" fmla="*/ 1270817 h 1464780"/>
              <a:gd name="connsiteX0" fmla="*/ 1180041 w 1180041"/>
              <a:gd name="connsiteY0" fmla="*/ 340167 h 1480481"/>
              <a:gd name="connsiteX1" fmla="*/ 949896 w 1180041"/>
              <a:gd name="connsiteY1" fmla="*/ 81606 h 1480481"/>
              <a:gd name="connsiteX2" fmla="*/ 459360 w 1180041"/>
              <a:gd name="connsiteY2" fmla="*/ 19694 h 1480481"/>
              <a:gd name="connsiteX3" fmla="*/ 35497 w 1180041"/>
              <a:gd name="connsiteY3" fmla="*/ 448318 h 1480481"/>
              <a:gd name="connsiteX4" fmla="*/ 78359 w 1180041"/>
              <a:gd name="connsiteY4" fmla="*/ 1091256 h 1480481"/>
              <a:gd name="connsiteX5" fmla="*/ 516510 w 1180041"/>
              <a:gd name="connsiteY5" fmla="*/ 1472256 h 1480481"/>
              <a:gd name="connsiteX6" fmla="*/ 1089914 w 1180041"/>
              <a:gd name="connsiteY6" fmla="*/ 1286518 h 148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041" h="1480481">
                <a:moveTo>
                  <a:pt x="1180041" y="340167"/>
                </a:moveTo>
                <a:cubicBezTo>
                  <a:pt x="1138766" y="262379"/>
                  <a:pt x="1070009" y="135018"/>
                  <a:pt x="949896" y="81606"/>
                </a:cubicBezTo>
                <a:cubicBezTo>
                  <a:pt x="829783" y="28194"/>
                  <a:pt x="659385" y="-31900"/>
                  <a:pt x="459360" y="19694"/>
                </a:cubicBezTo>
                <a:cubicBezTo>
                  <a:pt x="259335" y="71288"/>
                  <a:pt x="98997" y="269724"/>
                  <a:pt x="35497" y="448318"/>
                </a:cubicBezTo>
                <a:cubicBezTo>
                  <a:pt x="-28003" y="626912"/>
                  <a:pt x="-1810" y="920600"/>
                  <a:pt x="78359" y="1091256"/>
                </a:cubicBezTo>
                <a:cubicBezTo>
                  <a:pt x="158528" y="1261912"/>
                  <a:pt x="347918" y="1439712"/>
                  <a:pt x="516510" y="1472256"/>
                </a:cubicBezTo>
                <a:cubicBezTo>
                  <a:pt x="685103" y="1504800"/>
                  <a:pt x="980377" y="1440346"/>
                  <a:pt x="1089914" y="1286518"/>
                </a:cubicBezTo>
              </a:path>
            </a:pathLst>
          </a:custGeom>
          <a:noFill/>
          <a:ln w="28575">
            <a:solidFill>
              <a:srgbClr val="FFFF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hlinkClick r:id="" action="ppaction://noaction">
              <a:snd r:embed="rId4" name="e for elephant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4008" y="3030319"/>
            <a:ext cx="2999535" cy="1980172"/>
          </a:xfrm>
          <a:prstGeom prst="rect">
            <a:avLst/>
          </a:prstGeom>
        </p:spPr>
      </p:pic>
      <p:pic>
        <p:nvPicPr>
          <p:cNvPr id="27" name="Picture 26">
            <a:hlinkClick r:id="" action="ppaction://noaction">
              <a:snd r:embed="rId4" name="e for elephant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1185" y="2145564"/>
            <a:ext cx="2672780" cy="2245804"/>
          </a:xfrm>
          <a:prstGeom prst="rect">
            <a:avLst/>
          </a:prstGeom>
        </p:spPr>
      </p:pic>
      <p:sp>
        <p:nvSpPr>
          <p:cNvPr id="28" name="TextBox 27">
            <a:hlinkClick r:id="" action="ppaction://noaction">
              <a:snd r:embed="rId4" name="e for elephant.wav"/>
            </a:hlinkClick>
          </p:cNvPr>
          <p:cNvSpPr txBox="1"/>
          <p:nvPr/>
        </p:nvSpPr>
        <p:spPr>
          <a:xfrm>
            <a:off x="1222297" y="5087134"/>
            <a:ext cx="32816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spc="-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6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lephant</a:t>
            </a:r>
            <a:endParaRPr lang="en-US" sz="66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02" y="2870200"/>
            <a:ext cx="2621369" cy="28339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0" y="2874173"/>
            <a:ext cx="2627555" cy="284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2.96296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4" grpId="0"/>
      <p:bldP spid="4" grpId="1"/>
      <p:bldP spid="10" grpId="0" animBg="1"/>
      <p:bldP spid="10" grpId="1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3C56"/>
            </a:gs>
            <a:gs pos="100000">
              <a:schemeClr val="tx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1" y="2629596"/>
            <a:ext cx="1035878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250">
              <a:lnSpc>
                <a:spcPct val="150000"/>
              </a:lnSpc>
            </a:pPr>
            <a:r>
              <a:rPr lang="en-US" sz="4800" b="1" dirty="0" err="1" smtClean="0">
                <a:solidFill>
                  <a:srgbClr val="FFFF00"/>
                </a:solidFill>
                <a:latin typeface="Century Gothic" panose="020B0502020202020204"/>
              </a:rPr>
              <a:t>Bhabatosh</a:t>
            </a:r>
            <a:r>
              <a:rPr lang="en-US" sz="4800" b="1" dirty="0" smtClean="0">
                <a:solidFill>
                  <a:srgbClr val="FFFF00"/>
                </a:solidFill>
                <a:latin typeface="Century Gothic" panose="020B0502020202020204"/>
              </a:rPr>
              <a:t> Das</a:t>
            </a:r>
            <a:endParaRPr lang="en-US" sz="4800" b="1" dirty="0">
              <a:solidFill>
                <a:srgbClr val="FFFF00"/>
              </a:solidFill>
              <a:latin typeface="Century Gothic" panose="020B0502020202020204"/>
            </a:endParaRPr>
          </a:p>
          <a:p>
            <a:pPr algn="ctr" defTabSz="857250">
              <a:lnSpc>
                <a:spcPct val="150000"/>
              </a:lnSpc>
            </a:pPr>
            <a:r>
              <a:rPr lang="en-US" sz="4800" b="1" dirty="0" err="1" smtClean="0">
                <a:solidFill>
                  <a:srgbClr val="FFFF00"/>
                </a:solidFill>
                <a:latin typeface="Century Gothic" panose="020B0502020202020204"/>
              </a:rPr>
              <a:t>Asisst</a:t>
            </a:r>
            <a:r>
              <a:rPr lang="en-US" sz="4800" b="1" dirty="0" smtClean="0">
                <a:solidFill>
                  <a:srgbClr val="FFFF00"/>
                </a:solidFill>
                <a:latin typeface="Century Gothic" panose="020B0502020202020204"/>
              </a:rPr>
              <a:t>-teacher</a:t>
            </a:r>
          </a:p>
          <a:p>
            <a:pPr algn="ctr" defTabSz="857250">
              <a:lnSpc>
                <a:spcPct val="150000"/>
              </a:lnSpc>
            </a:pPr>
            <a:r>
              <a:rPr lang="en-US" sz="4800" b="1" dirty="0" err="1" smtClean="0">
                <a:solidFill>
                  <a:srgbClr val="FFFF00"/>
                </a:solidFill>
                <a:latin typeface="Century Gothic" panose="020B0502020202020204"/>
              </a:rPr>
              <a:t>Zinda</a:t>
            </a:r>
            <a:r>
              <a:rPr lang="en-US" sz="4800" b="1" dirty="0" smtClean="0">
                <a:solidFill>
                  <a:srgbClr val="FFFF00"/>
                </a:solidFill>
                <a:latin typeface="Century Gothic" panose="020B0502020202020204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Century Gothic" panose="020B0502020202020204"/>
              </a:rPr>
              <a:t>govt</a:t>
            </a:r>
            <a:r>
              <a:rPr lang="en-US" sz="4800" b="1" dirty="0" smtClean="0">
                <a:solidFill>
                  <a:srgbClr val="FFFF00"/>
                </a:solidFill>
                <a:latin typeface="Century Gothic" panose="020B0502020202020204"/>
              </a:rPr>
              <a:t> primary school</a:t>
            </a:r>
            <a:endParaRPr lang="en-US" sz="4400" b="1" dirty="0">
              <a:solidFill>
                <a:srgbClr val="FFFF00"/>
              </a:solidFill>
              <a:latin typeface="Century Gothic" panose="020B0502020202020204"/>
            </a:endParaRPr>
          </a:p>
          <a:p>
            <a:pPr algn="ctr" defTabSz="857250">
              <a:lnSpc>
                <a:spcPct val="150000"/>
              </a:lnSpc>
            </a:pPr>
            <a:r>
              <a:rPr lang="en-US" sz="4400" b="1" dirty="0" err="1" smtClean="0">
                <a:solidFill>
                  <a:srgbClr val="FFFF00"/>
                </a:solidFill>
                <a:latin typeface="Century Gothic" panose="020B0502020202020204"/>
              </a:rPr>
              <a:t>Rupganj,Narayanganj</a:t>
            </a:r>
            <a:endParaRPr lang="en-US" sz="4400" b="1" dirty="0" smtClean="0">
              <a:solidFill>
                <a:srgbClr val="FFFF00"/>
              </a:solidFill>
              <a:latin typeface="Century Gothic" panose="020B0502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843" y="804492"/>
            <a:ext cx="2814928" cy="57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250"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শিক্ষক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পরিচিতি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1502556"/>
            <a:ext cx="12192000" cy="0"/>
          </a:xfrm>
          <a:prstGeom prst="line">
            <a:avLst/>
          </a:prstGeom>
          <a:ln w="60325" cmpd="dbl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78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74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1"/>
            <a:ext cx="12096206" cy="90721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197927"/>
            <a:ext cx="12192000" cy="266007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0294" y="2687568"/>
            <a:ext cx="11256736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24BEE"/>
                </a:solidFill>
              </a:rPr>
              <a:t>THANK YOU </a:t>
            </a:r>
          </a:p>
          <a:p>
            <a:pPr algn="ctr"/>
            <a:r>
              <a:rPr lang="en-US" sz="16600" b="1" dirty="0" smtClean="0">
                <a:solidFill>
                  <a:srgbClr val="024BEE"/>
                </a:solidFill>
              </a:rPr>
              <a:t>FOR ALL</a:t>
            </a:r>
            <a:endParaRPr lang="en-US" sz="16600" b="1" dirty="0">
              <a:solidFill>
                <a:srgbClr val="024B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9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923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0174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0" y="2353539"/>
            <a:ext cx="1834744" cy="31757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15" y="1980366"/>
            <a:ext cx="1883508" cy="4315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57" y="689504"/>
            <a:ext cx="8015577" cy="557737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1815" y="1861032"/>
            <a:ext cx="7309714" cy="1552310"/>
          </a:xfrm>
          <a:effectLst>
            <a:outerShdw blurRad="50800" dist="114300" dir="2400000" algn="ctr" rotWithShape="0">
              <a:srgbClr val="000000">
                <a:alpha val="46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80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80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80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80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80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80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80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80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80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0383" y="3348669"/>
            <a:ext cx="3600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: 2-6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5169" y="4192674"/>
            <a:ext cx="5543006" cy="10809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0"/>
              </a:rPr>
              <a:t>Lesson :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ash" panose="02000603000000000000" pitchFamily="2" charset="0"/>
                <a:cs typeface="Akaash" panose="02000603000000000000" pitchFamily="2" charset="0"/>
              </a:rPr>
              <a:t>4 - 6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ash" panose="02000603000000000000" pitchFamily="2" charset="0"/>
              <a:cs typeface="Akaash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8" y="4438083"/>
            <a:ext cx="1498678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74" y="146723"/>
            <a:ext cx="1709681" cy="18630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3" y="48929"/>
            <a:ext cx="2905798" cy="1599314"/>
          </a:xfrm>
          <a:prstGeom prst="rect">
            <a:avLst/>
          </a:prstGeo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911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15378 0.00023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E-6 1.48148E-6 L -0.17761 -0.07708 " pathEditMode="relative" rAng="0" ptsTypes="AA">
                                      <p:cBhvr>
                                        <p:cTn id="2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386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15811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</a:rPr>
              <a:t>Learning outcomes : Students Will be able to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80273"/>
            <a:ext cx="6051176" cy="8009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/>
              <a:t>    Listening :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2381249"/>
            <a:ext cx="6051176" cy="1619251"/>
          </a:xfrm>
          <a:prstGeom prst="rect">
            <a:avLst/>
          </a:prstGeom>
          <a:solidFill>
            <a:srgbClr val="86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bn-BD" dirty="0">
                <a:solidFill>
                  <a:srgbClr val="002060"/>
                </a:solidFill>
              </a:rPr>
              <a:t>1.1.1 Become familiar with English Sounds by 	listening  to common Englsih words</a:t>
            </a:r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000499"/>
            <a:ext cx="6051176" cy="7810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/>
              <a:t>    Speaking :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0" y="4781550"/>
            <a:ext cx="6051176" cy="2076450"/>
          </a:xfrm>
          <a:prstGeom prst="rect">
            <a:avLst/>
          </a:prstGeom>
          <a:solidFill>
            <a:srgbClr val="86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</a:rPr>
              <a:t>   1.1.1 Repeat after the teacher simple words     	and phrases.</a:t>
            </a:r>
          </a:p>
          <a:p>
            <a:r>
              <a:rPr lang="bn-BD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</a:rPr>
              <a:t>  1.1.2 Say simple words and phrases.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76950" y="1580273"/>
            <a:ext cx="6115050" cy="8009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/>
              <a:t>    Reading :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076950" y="2381249"/>
            <a:ext cx="6115050" cy="1619251"/>
          </a:xfrm>
          <a:prstGeom prst="rect">
            <a:avLst/>
          </a:prstGeom>
          <a:solidFill>
            <a:srgbClr val="86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</a:rPr>
              <a:t>   1.1.1 Recognize and read the alphabet both 	small and capital. (non-cursive)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76950" y="4000499"/>
            <a:ext cx="6115050" cy="7810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/>
              <a:t>    Writing :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076950" y="4781550"/>
            <a:ext cx="6115050" cy="2076450"/>
          </a:xfrm>
          <a:prstGeom prst="rect">
            <a:avLst/>
          </a:prstGeom>
          <a:solidFill>
            <a:srgbClr val="86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</a:rPr>
              <a:t>   1.1.1 To practice letter Shapes/simple Writing  	patterns, etc.</a:t>
            </a:r>
          </a:p>
          <a:p>
            <a:r>
              <a:rPr lang="bn-BD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</a:rPr>
              <a:t>  1.1.2 Write Non-cursive Capital and small.</a:t>
            </a:r>
          </a:p>
        </p:txBody>
      </p:sp>
    </p:spTree>
    <p:extLst>
      <p:ext uri="{BB962C8B-B14F-4D97-AF65-F5344CB8AC3E}">
        <p14:creationId xmlns:p14="http://schemas.microsoft.com/office/powerpoint/2010/main" val="800960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9" name="Round Single Corner Rectangle 8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026367" y="14182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hlinkClick r:id="" action="ppaction://noaction">
              <a:snd r:embed="rId2" name="a fr appl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40" y="2671715"/>
            <a:ext cx="2529631" cy="2785642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80" y="42952"/>
            <a:ext cx="4401650" cy="168177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03465" y="259424"/>
            <a:ext cx="4275564" cy="690891"/>
          </a:xfrm>
          <a:prstGeom prst="rect">
            <a:avLst/>
          </a:prstGeom>
          <a:effectLst>
            <a:outerShdw blurRad="50800" dist="63500" dir="2400000" algn="ctr" rotWithShape="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b="1" spc="600" dirty="0" smtClean="0">
                <a:solidFill>
                  <a:srgbClr val="F846A3"/>
                </a:solidFill>
                <a:latin typeface="Raleway" panose="020B0503030101060003" pitchFamily="34" charset="0"/>
              </a:rPr>
              <a:t>T</a:t>
            </a:r>
            <a:endParaRPr lang="en-US" b="1" spc="600" dirty="0">
              <a:solidFill>
                <a:srgbClr val="F846A3"/>
              </a:solidFill>
              <a:latin typeface="Raleway" panose="020B05030301010600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8337" y="874893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UNIT-2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hlinkClick r:id="" action="ppaction://noaction">
              <a:snd r:embed="rId2" name="a fr apple.wav"/>
            </a:hlinkClick>
          </p:cNvPr>
          <p:cNvSpPr txBox="1"/>
          <p:nvPr/>
        </p:nvSpPr>
        <p:spPr>
          <a:xfrm>
            <a:off x="5585965" y="4151394"/>
            <a:ext cx="51602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spc="-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0" spc="-7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pple</a:t>
            </a:r>
            <a:endParaRPr lang="en-US" sz="16000" spc="-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56" y="0"/>
            <a:ext cx="1574269" cy="2724897"/>
          </a:xfrm>
          <a:prstGeom prst="rect">
            <a:avLst/>
          </a:prstGeom>
        </p:spPr>
      </p:pic>
      <p:sp>
        <p:nvSpPr>
          <p:cNvPr id="31" name="TextBox 30">
            <a:hlinkClick r:id="" action="ppaction://noaction">
              <a:snd r:embed="rId3" name="a fr ant.wav"/>
            </a:hlinkClick>
          </p:cNvPr>
          <p:cNvSpPr txBox="1"/>
          <p:nvPr/>
        </p:nvSpPr>
        <p:spPr>
          <a:xfrm>
            <a:off x="6220824" y="1274306"/>
            <a:ext cx="4791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smtClean="0">
                <a:solidFill>
                  <a:srgbClr val="FF0000"/>
                </a:solidFill>
              </a:rPr>
              <a:t>a</a:t>
            </a:r>
            <a:r>
              <a:rPr lang="en-US" sz="18000" dirty="0" smtClean="0"/>
              <a:t>nt</a:t>
            </a:r>
            <a:endParaRPr lang="en-US" sz="18000" dirty="0"/>
          </a:p>
        </p:txBody>
      </p:sp>
      <p:sp>
        <p:nvSpPr>
          <p:cNvPr id="2" name="TextBox 1"/>
          <p:cNvSpPr txBox="1"/>
          <p:nvPr/>
        </p:nvSpPr>
        <p:spPr>
          <a:xfrm>
            <a:off x="2059072" y="5567095"/>
            <a:ext cx="2477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What is this ?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21" name="Picture 20">
            <a:hlinkClick r:id="" action="ppaction://noaction">
              <a:snd r:embed="rId3" name="a fr ant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5045" y="3042628"/>
            <a:ext cx="4259884" cy="25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120000">
                                      <p:cBhvr>
                                        <p:cTn id="23" dur="1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80" fill="hold">
                                          <p:stCondLst>
                                            <p:cond delay="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8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8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8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 fr ap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1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 fr 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20" grpId="0"/>
      <p:bldP spid="20" grpId="1"/>
      <p:bldP spid="31" grpId="0"/>
      <p:bldP spid="2" grpId="0"/>
      <p:bldP spid="2" grpId="1"/>
      <p:bldP spid="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5" name="Round Single Corner Rectangle 4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614"/>
            <a:ext cx="1550842" cy="3553386"/>
          </a:xfrm>
          <a:prstGeom prst="rect">
            <a:avLst/>
          </a:prstGeom>
        </p:spPr>
      </p:pic>
      <p:pic>
        <p:nvPicPr>
          <p:cNvPr id="18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82" y="84654"/>
            <a:ext cx="3909846" cy="149387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03465" y="259424"/>
            <a:ext cx="4275564" cy="690891"/>
          </a:xfrm>
          <a:prstGeom prst="rect">
            <a:avLst/>
          </a:prstGeom>
          <a:effectLst>
            <a:outerShdw blurRad="50800" dist="63500" dir="2400000" algn="ctr" rotWithShape="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0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0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0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0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0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0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0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0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9959" y="822641"/>
            <a:ext cx="1670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UNIT-2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>
            <a:hlinkClick r:id="" action="ppaction://noaction">
              <a:snd r:embed="rId6" name="a fr appl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940" y="1734829"/>
            <a:ext cx="2529631" cy="2785642"/>
          </a:xfrm>
          <a:prstGeom prst="rect">
            <a:avLst/>
          </a:prstGeom>
        </p:spPr>
      </p:pic>
      <p:sp>
        <p:nvSpPr>
          <p:cNvPr id="24" name="TextBox 23">
            <a:hlinkClick r:id="" action="ppaction://noaction">
              <a:snd r:embed="rId2" name="a.wav"/>
            </a:hlinkClick>
          </p:cNvPr>
          <p:cNvSpPr txBox="1"/>
          <p:nvPr/>
        </p:nvSpPr>
        <p:spPr>
          <a:xfrm>
            <a:off x="2098133" y="2084838"/>
            <a:ext cx="487594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spc="-700" dirty="0" smtClean="0"/>
              <a:t>A</a:t>
            </a:r>
            <a:r>
              <a:rPr lang="en-US" sz="28700" spc="-700" dirty="0" smtClean="0">
                <a:solidFill>
                  <a:srgbClr val="FF0000"/>
                </a:solidFill>
              </a:rPr>
              <a:t> </a:t>
            </a:r>
            <a:r>
              <a:rPr lang="en-US" sz="28700" spc="-700" dirty="0" err="1" smtClean="0">
                <a:solidFill>
                  <a:srgbClr val="FF0000"/>
                </a:solidFill>
              </a:rPr>
              <a:t>a</a:t>
            </a:r>
            <a:endParaRPr lang="en-US" sz="28700" spc="-7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hlinkClick r:id="" action="ppaction://noaction">
              <a:snd r:embed="rId8" name="a fr ant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685" y="3968637"/>
            <a:ext cx="2803761" cy="255342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2416629" y="3396343"/>
            <a:ext cx="757646" cy="2063931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02133" y="3362346"/>
            <a:ext cx="725297" cy="2036117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695959" y="4810707"/>
            <a:ext cx="1046501" cy="14686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5246902" y="4637514"/>
            <a:ext cx="965565" cy="813041"/>
          </a:xfrm>
          <a:custGeom>
            <a:avLst/>
            <a:gdLst>
              <a:gd name="connsiteX0" fmla="*/ 870290 w 965565"/>
              <a:gd name="connsiteY0" fmla="*/ 169 h 808293"/>
              <a:gd name="connsiteX1" fmla="*/ 508340 w 965565"/>
              <a:gd name="connsiteY1" fmla="*/ 19219 h 808293"/>
              <a:gd name="connsiteX2" fmla="*/ 152740 w 965565"/>
              <a:gd name="connsiteY2" fmla="*/ 120819 h 808293"/>
              <a:gd name="connsiteX3" fmla="*/ 340 w 965565"/>
              <a:gd name="connsiteY3" fmla="*/ 393869 h 808293"/>
              <a:gd name="connsiteX4" fmla="*/ 120990 w 965565"/>
              <a:gd name="connsiteY4" fmla="*/ 698669 h 808293"/>
              <a:gd name="connsiteX5" fmla="*/ 413090 w 965565"/>
              <a:gd name="connsiteY5" fmla="*/ 806619 h 808293"/>
              <a:gd name="connsiteX6" fmla="*/ 711540 w 965565"/>
              <a:gd name="connsiteY6" fmla="*/ 749469 h 808293"/>
              <a:gd name="connsiteX7" fmla="*/ 933790 w 965565"/>
              <a:gd name="connsiteY7" fmla="*/ 558969 h 808293"/>
              <a:gd name="connsiteX8" fmla="*/ 959190 w 965565"/>
              <a:gd name="connsiteY8" fmla="*/ 527219 h 808293"/>
              <a:gd name="connsiteX0" fmla="*/ 870290 w 965565"/>
              <a:gd name="connsiteY0" fmla="*/ 4284 h 812408"/>
              <a:gd name="connsiteX1" fmla="*/ 501197 w 965565"/>
              <a:gd name="connsiteY1" fmla="*/ 11428 h 812408"/>
              <a:gd name="connsiteX2" fmla="*/ 152740 w 965565"/>
              <a:gd name="connsiteY2" fmla="*/ 124934 h 812408"/>
              <a:gd name="connsiteX3" fmla="*/ 340 w 965565"/>
              <a:gd name="connsiteY3" fmla="*/ 397984 h 812408"/>
              <a:gd name="connsiteX4" fmla="*/ 120990 w 965565"/>
              <a:gd name="connsiteY4" fmla="*/ 702784 h 812408"/>
              <a:gd name="connsiteX5" fmla="*/ 413090 w 965565"/>
              <a:gd name="connsiteY5" fmla="*/ 810734 h 812408"/>
              <a:gd name="connsiteX6" fmla="*/ 711540 w 965565"/>
              <a:gd name="connsiteY6" fmla="*/ 753584 h 812408"/>
              <a:gd name="connsiteX7" fmla="*/ 933790 w 965565"/>
              <a:gd name="connsiteY7" fmla="*/ 563084 h 812408"/>
              <a:gd name="connsiteX8" fmla="*/ 959190 w 965565"/>
              <a:gd name="connsiteY8" fmla="*/ 531334 h 812408"/>
              <a:gd name="connsiteX0" fmla="*/ 870290 w 965565"/>
              <a:gd name="connsiteY0" fmla="*/ 6857 h 814981"/>
              <a:gd name="connsiteX1" fmla="*/ 501197 w 965565"/>
              <a:gd name="connsiteY1" fmla="*/ 14001 h 814981"/>
              <a:gd name="connsiteX2" fmla="*/ 152740 w 965565"/>
              <a:gd name="connsiteY2" fmla="*/ 127507 h 814981"/>
              <a:gd name="connsiteX3" fmla="*/ 340 w 965565"/>
              <a:gd name="connsiteY3" fmla="*/ 400557 h 814981"/>
              <a:gd name="connsiteX4" fmla="*/ 120990 w 965565"/>
              <a:gd name="connsiteY4" fmla="*/ 705357 h 814981"/>
              <a:gd name="connsiteX5" fmla="*/ 413090 w 965565"/>
              <a:gd name="connsiteY5" fmla="*/ 813307 h 814981"/>
              <a:gd name="connsiteX6" fmla="*/ 711540 w 965565"/>
              <a:gd name="connsiteY6" fmla="*/ 756157 h 814981"/>
              <a:gd name="connsiteX7" fmla="*/ 933790 w 965565"/>
              <a:gd name="connsiteY7" fmla="*/ 565657 h 814981"/>
              <a:gd name="connsiteX8" fmla="*/ 959190 w 965565"/>
              <a:gd name="connsiteY8" fmla="*/ 533907 h 814981"/>
              <a:gd name="connsiteX0" fmla="*/ 870290 w 965565"/>
              <a:gd name="connsiteY0" fmla="*/ 4917 h 813041"/>
              <a:gd name="connsiteX1" fmla="*/ 455954 w 965565"/>
              <a:gd name="connsiteY1" fmla="*/ 16823 h 813041"/>
              <a:gd name="connsiteX2" fmla="*/ 152740 w 965565"/>
              <a:gd name="connsiteY2" fmla="*/ 125567 h 813041"/>
              <a:gd name="connsiteX3" fmla="*/ 340 w 965565"/>
              <a:gd name="connsiteY3" fmla="*/ 398617 h 813041"/>
              <a:gd name="connsiteX4" fmla="*/ 120990 w 965565"/>
              <a:gd name="connsiteY4" fmla="*/ 703417 h 813041"/>
              <a:gd name="connsiteX5" fmla="*/ 413090 w 965565"/>
              <a:gd name="connsiteY5" fmla="*/ 811367 h 813041"/>
              <a:gd name="connsiteX6" fmla="*/ 711540 w 965565"/>
              <a:gd name="connsiteY6" fmla="*/ 754217 h 813041"/>
              <a:gd name="connsiteX7" fmla="*/ 933790 w 965565"/>
              <a:gd name="connsiteY7" fmla="*/ 563717 h 813041"/>
              <a:gd name="connsiteX8" fmla="*/ 959190 w 965565"/>
              <a:gd name="connsiteY8" fmla="*/ 531967 h 81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565" h="813041">
                <a:moveTo>
                  <a:pt x="870290" y="4917"/>
                </a:moveTo>
                <a:cubicBezTo>
                  <a:pt x="734823" y="-2755"/>
                  <a:pt x="575546" y="-3285"/>
                  <a:pt x="455954" y="16823"/>
                </a:cubicBezTo>
                <a:cubicBezTo>
                  <a:pt x="336362" y="36931"/>
                  <a:pt x="228676" y="61935"/>
                  <a:pt x="152740" y="125567"/>
                </a:cubicBezTo>
                <a:cubicBezTo>
                  <a:pt x="76804" y="189199"/>
                  <a:pt x="5632" y="302309"/>
                  <a:pt x="340" y="398617"/>
                </a:cubicBezTo>
                <a:cubicBezTo>
                  <a:pt x="-4952" y="494925"/>
                  <a:pt x="52198" y="634625"/>
                  <a:pt x="120990" y="703417"/>
                </a:cubicBezTo>
                <a:cubicBezTo>
                  <a:pt x="189782" y="772209"/>
                  <a:pt x="314665" y="802900"/>
                  <a:pt x="413090" y="811367"/>
                </a:cubicBezTo>
                <a:cubicBezTo>
                  <a:pt x="511515" y="819834"/>
                  <a:pt x="624757" y="795492"/>
                  <a:pt x="711540" y="754217"/>
                </a:cubicBezTo>
                <a:cubicBezTo>
                  <a:pt x="798323" y="712942"/>
                  <a:pt x="892515" y="600759"/>
                  <a:pt x="933790" y="563717"/>
                </a:cubicBezTo>
                <a:cubicBezTo>
                  <a:pt x="975065" y="526675"/>
                  <a:pt x="967127" y="529321"/>
                  <a:pt x="959190" y="531967"/>
                </a:cubicBezTo>
              </a:path>
            </a:pathLst>
          </a:custGeom>
          <a:noFill/>
          <a:ln w="57150">
            <a:solidFill>
              <a:srgbClr val="FFFFFF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275818" y="3920274"/>
            <a:ext cx="1004888" cy="1527020"/>
          </a:xfrm>
          <a:custGeom>
            <a:avLst/>
            <a:gdLst>
              <a:gd name="connsiteX0" fmla="*/ 0 w 1002418"/>
              <a:gd name="connsiteY0" fmla="*/ 152034 h 1611803"/>
              <a:gd name="connsiteX1" fmla="*/ 247650 w 1002418"/>
              <a:gd name="connsiteY1" fmla="*/ 37734 h 1611803"/>
              <a:gd name="connsiteX2" fmla="*/ 581025 w 1002418"/>
              <a:gd name="connsiteY2" fmla="*/ 4396 h 1611803"/>
              <a:gd name="connsiteX3" fmla="*/ 900113 w 1002418"/>
              <a:gd name="connsiteY3" fmla="*/ 123459 h 1611803"/>
              <a:gd name="connsiteX4" fmla="*/ 995363 w 1002418"/>
              <a:gd name="connsiteY4" fmla="*/ 433021 h 1611803"/>
              <a:gd name="connsiteX5" fmla="*/ 995363 w 1002418"/>
              <a:gd name="connsiteY5" fmla="*/ 994996 h 1611803"/>
              <a:gd name="connsiteX6" fmla="*/ 995363 w 1002418"/>
              <a:gd name="connsiteY6" fmla="*/ 1561734 h 1611803"/>
              <a:gd name="connsiteX7" fmla="*/ 1000125 w 1002418"/>
              <a:gd name="connsiteY7" fmla="*/ 1547446 h 1611803"/>
              <a:gd name="connsiteX0" fmla="*/ 0 w 1003359"/>
              <a:gd name="connsiteY0" fmla="*/ 152245 h 1612014"/>
              <a:gd name="connsiteX1" fmla="*/ 247650 w 1003359"/>
              <a:gd name="connsiteY1" fmla="*/ 37945 h 1612014"/>
              <a:gd name="connsiteX2" fmla="*/ 581025 w 1003359"/>
              <a:gd name="connsiteY2" fmla="*/ 4607 h 1612014"/>
              <a:gd name="connsiteX3" fmla="*/ 887413 w 1003359"/>
              <a:gd name="connsiteY3" fmla="*/ 126845 h 1612014"/>
              <a:gd name="connsiteX4" fmla="*/ 995363 w 1003359"/>
              <a:gd name="connsiteY4" fmla="*/ 433232 h 1612014"/>
              <a:gd name="connsiteX5" fmla="*/ 995363 w 1003359"/>
              <a:gd name="connsiteY5" fmla="*/ 995207 h 1612014"/>
              <a:gd name="connsiteX6" fmla="*/ 995363 w 1003359"/>
              <a:gd name="connsiteY6" fmla="*/ 1561945 h 1612014"/>
              <a:gd name="connsiteX7" fmla="*/ 1000125 w 1003359"/>
              <a:gd name="connsiteY7" fmla="*/ 1547657 h 1612014"/>
              <a:gd name="connsiteX0" fmla="*/ 0 w 1263650"/>
              <a:gd name="connsiteY0" fmla="*/ 152245 h 1620638"/>
              <a:gd name="connsiteX1" fmla="*/ 247650 w 1263650"/>
              <a:gd name="connsiteY1" fmla="*/ 37945 h 1620638"/>
              <a:gd name="connsiteX2" fmla="*/ 581025 w 1263650"/>
              <a:gd name="connsiteY2" fmla="*/ 4607 h 1620638"/>
              <a:gd name="connsiteX3" fmla="*/ 887413 w 1263650"/>
              <a:gd name="connsiteY3" fmla="*/ 126845 h 1620638"/>
              <a:gd name="connsiteX4" fmla="*/ 995363 w 1263650"/>
              <a:gd name="connsiteY4" fmla="*/ 433232 h 1620638"/>
              <a:gd name="connsiteX5" fmla="*/ 995363 w 1263650"/>
              <a:gd name="connsiteY5" fmla="*/ 995207 h 1620638"/>
              <a:gd name="connsiteX6" fmla="*/ 995363 w 1263650"/>
              <a:gd name="connsiteY6" fmla="*/ 1561945 h 1620638"/>
              <a:gd name="connsiteX7" fmla="*/ 1263650 w 1263650"/>
              <a:gd name="connsiteY7" fmla="*/ 1566707 h 1620638"/>
              <a:gd name="connsiteX0" fmla="*/ 0 w 1003359"/>
              <a:gd name="connsiteY0" fmla="*/ 152245 h 1561945"/>
              <a:gd name="connsiteX1" fmla="*/ 247650 w 1003359"/>
              <a:gd name="connsiteY1" fmla="*/ 37945 h 1561945"/>
              <a:gd name="connsiteX2" fmla="*/ 581025 w 1003359"/>
              <a:gd name="connsiteY2" fmla="*/ 4607 h 1561945"/>
              <a:gd name="connsiteX3" fmla="*/ 887413 w 1003359"/>
              <a:gd name="connsiteY3" fmla="*/ 126845 h 1561945"/>
              <a:gd name="connsiteX4" fmla="*/ 995363 w 1003359"/>
              <a:gd name="connsiteY4" fmla="*/ 433232 h 1561945"/>
              <a:gd name="connsiteX5" fmla="*/ 995363 w 1003359"/>
              <a:gd name="connsiteY5" fmla="*/ 995207 h 1561945"/>
              <a:gd name="connsiteX6" fmla="*/ 995363 w 1003359"/>
              <a:gd name="connsiteY6" fmla="*/ 1561945 h 1561945"/>
              <a:gd name="connsiteX0" fmla="*/ 0 w 1004888"/>
              <a:gd name="connsiteY0" fmla="*/ 152245 h 1527020"/>
              <a:gd name="connsiteX1" fmla="*/ 247650 w 1004888"/>
              <a:gd name="connsiteY1" fmla="*/ 37945 h 1527020"/>
              <a:gd name="connsiteX2" fmla="*/ 581025 w 1004888"/>
              <a:gd name="connsiteY2" fmla="*/ 4607 h 1527020"/>
              <a:gd name="connsiteX3" fmla="*/ 887413 w 1004888"/>
              <a:gd name="connsiteY3" fmla="*/ 126845 h 1527020"/>
              <a:gd name="connsiteX4" fmla="*/ 995363 w 1004888"/>
              <a:gd name="connsiteY4" fmla="*/ 433232 h 1527020"/>
              <a:gd name="connsiteX5" fmla="*/ 995363 w 1004888"/>
              <a:gd name="connsiteY5" fmla="*/ 995207 h 1527020"/>
              <a:gd name="connsiteX6" fmla="*/ 1004888 w 1004888"/>
              <a:gd name="connsiteY6" fmla="*/ 1527020 h 1527020"/>
              <a:gd name="connsiteX0" fmla="*/ 0 w 1004888"/>
              <a:gd name="connsiteY0" fmla="*/ 152245 h 1527020"/>
              <a:gd name="connsiteX1" fmla="*/ 247650 w 1004888"/>
              <a:gd name="connsiteY1" fmla="*/ 37945 h 1527020"/>
              <a:gd name="connsiteX2" fmla="*/ 581025 w 1004888"/>
              <a:gd name="connsiteY2" fmla="*/ 4607 h 1527020"/>
              <a:gd name="connsiteX3" fmla="*/ 887413 w 1004888"/>
              <a:gd name="connsiteY3" fmla="*/ 126845 h 1527020"/>
              <a:gd name="connsiteX4" fmla="*/ 995363 w 1004888"/>
              <a:gd name="connsiteY4" fmla="*/ 433232 h 1527020"/>
              <a:gd name="connsiteX5" fmla="*/ 995363 w 1004888"/>
              <a:gd name="connsiteY5" fmla="*/ 995207 h 1527020"/>
              <a:gd name="connsiteX6" fmla="*/ 1004888 w 1004888"/>
              <a:gd name="connsiteY6" fmla="*/ 1527020 h 152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888" h="1527020">
                <a:moveTo>
                  <a:pt x="0" y="152245"/>
                </a:moveTo>
                <a:cubicBezTo>
                  <a:pt x="75406" y="107398"/>
                  <a:pt x="150812" y="62551"/>
                  <a:pt x="247650" y="37945"/>
                </a:cubicBezTo>
                <a:cubicBezTo>
                  <a:pt x="344488" y="13339"/>
                  <a:pt x="474398" y="-10210"/>
                  <a:pt x="581025" y="4607"/>
                </a:cubicBezTo>
                <a:cubicBezTo>
                  <a:pt x="687652" y="19424"/>
                  <a:pt x="818357" y="55407"/>
                  <a:pt x="887413" y="126845"/>
                </a:cubicBezTo>
                <a:cubicBezTo>
                  <a:pt x="956469" y="198283"/>
                  <a:pt x="977371" y="288505"/>
                  <a:pt x="995363" y="433232"/>
                </a:cubicBezTo>
                <a:cubicBezTo>
                  <a:pt x="1013355" y="577959"/>
                  <a:pt x="993776" y="812909"/>
                  <a:pt x="995363" y="995207"/>
                </a:cubicBezTo>
                <a:cubicBezTo>
                  <a:pt x="996950" y="1177505"/>
                  <a:pt x="1004624" y="1457170"/>
                  <a:pt x="1004888" y="152702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177394" y="5262622"/>
            <a:ext cx="12195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a</a:t>
            </a:r>
            <a:r>
              <a:rPr lang="en-US" sz="6000" dirty="0" smtClean="0"/>
              <a:t>nt</a:t>
            </a:r>
            <a:endParaRPr lang="en-US" sz="6000" dirty="0"/>
          </a:p>
        </p:txBody>
      </p:sp>
      <p:sp>
        <p:nvSpPr>
          <p:cNvPr id="41" name="TextBox 40"/>
          <p:cNvSpPr txBox="1"/>
          <p:nvPr/>
        </p:nvSpPr>
        <p:spPr>
          <a:xfrm>
            <a:off x="6324570" y="2151589"/>
            <a:ext cx="1968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a</a:t>
            </a:r>
            <a:r>
              <a:rPr lang="en-US" sz="6000" dirty="0" smtClean="0">
                <a:solidFill>
                  <a:srgbClr val="FF0000"/>
                </a:solidFill>
              </a:rPr>
              <a:t>pple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5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repeatCount="3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repeatCount="3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repeatCount="300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4" grpId="0"/>
      <p:bldP spid="38" grpId="0" animBg="1"/>
      <p:bldP spid="39" grpId="0" animBg="1"/>
      <p:bldP spid="40" grpId="0"/>
      <p:bldP spid="41" grpId="0"/>
      <p:bldP spid="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8" name="Round Single Corner Rectangle 7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39" y="60459"/>
            <a:ext cx="4241632" cy="162063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5756" y="4184678"/>
            <a:ext cx="1471156" cy="25464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" y="67928"/>
            <a:ext cx="1550842" cy="355338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98715" y="259424"/>
            <a:ext cx="4275564" cy="690891"/>
          </a:xfrm>
          <a:prstGeom prst="rect">
            <a:avLst/>
          </a:prstGeom>
          <a:effectLst>
            <a:outerShdw blurRad="50800" dist="63500" dir="2400000" algn="ctr" rotWithShape="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1335" y="861830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UNIT-2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>
            <a:hlinkClick r:id="" action="ppaction://noaction">
              <a:snd r:embed="rId5" name="a fr apple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817" y="2627952"/>
            <a:ext cx="2529631" cy="27856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03910" y="5412780"/>
            <a:ext cx="1968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a</a:t>
            </a:r>
            <a:r>
              <a:rPr lang="en-US" sz="6000" dirty="0" smtClean="0"/>
              <a:t>pple</a:t>
            </a:r>
            <a:endParaRPr lang="en-US" sz="6000" dirty="0"/>
          </a:p>
        </p:txBody>
      </p:sp>
      <p:pic>
        <p:nvPicPr>
          <p:cNvPr id="29" name="Picture 28">
            <a:hlinkClick r:id="" action="ppaction://noaction">
              <a:snd r:embed="rId7" name="a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18" y="2894531"/>
            <a:ext cx="4725952" cy="3437056"/>
          </a:xfrm>
          <a:prstGeom prst="rect">
            <a:avLst/>
          </a:prstGeom>
        </p:spPr>
      </p:pic>
      <p:pic>
        <p:nvPicPr>
          <p:cNvPr id="31" name="Picture 30">
            <a:hlinkClick r:id="" action="ppaction://noaction">
              <a:snd r:embed="rId7" name="a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97" y="2894309"/>
            <a:ext cx="3851368" cy="31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0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17" name="Round Single Corner Rectangle 16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64" y="76200"/>
            <a:ext cx="4199211" cy="160443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3955865" y="373724"/>
            <a:ext cx="3880702" cy="6270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b="1" spc="600" dirty="0" smtClean="0">
                <a:solidFill>
                  <a:srgbClr val="F846A3"/>
                </a:solidFill>
                <a:latin typeface="Raleway" panose="020B0503030101060003" pitchFamily="34" charset="0"/>
              </a:rPr>
              <a:t>T</a:t>
            </a:r>
            <a:endParaRPr lang="en-US" b="1" spc="600" dirty="0">
              <a:solidFill>
                <a:srgbClr val="F846A3"/>
              </a:solidFill>
              <a:latin typeface="Raleway" panose="020B0503030101060003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6567" y="-318380"/>
            <a:ext cx="1239456" cy="20219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340737" y="989194"/>
            <a:ext cx="1516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UNIT-3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93" y="553257"/>
            <a:ext cx="1709681" cy="1863035"/>
          </a:xfrm>
          <a:prstGeom prst="rect">
            <a:avLst/>
          </a:prstGeom>
        </p:spPr>
      </p:pic>
      <p:pic>
        <p:nvPicPr>
          <p:cNvPr id="36" name="Picture 35">
            <a:hlinkClick r:id="" action="ppaction://noaction">
              <a:snd r:embed="rId2" name="b fr ball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07" y="2815807"/>
            <a:ext cx="2702540" cy="2702540"/>
          </a:xfrm>
          <a:prstGeom prst="rect">
            <a:avLst/>
          </a:prstGeom>
        </p:spPr>
      </p:pic>
      <p:sp>
        <p:nvSpPr>
          <p:cNvPr id="37" name="TextBox 36">
            <a:hlinkClick r:id="" action="ppaction://noaction">
              <a:snd r:embed="rId2" name="b fr ball.wav"/>
            </a:hlinkClick>
          </p:cNvPr>
          <p:cNvSpPr txBox="1"/>
          <p:nvPr/>
        </p:nvSpPr>
        <p:spPr>
          <a:xfrm>
            <a:off x="7072485" y="3392208"/>
            <a:ext cx="349967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600" dirty="0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1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62751" y="5660183"/>
            <a:ext cx="2477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What is this ?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37" dur="1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 fr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5" name="Round Single Corner Rectangle 4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00" y="83311"/>
            <a:ext cx="4110610" cy="157057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955865" y="321472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b="1" spc="600" dirty="0" smtClean="0">
                <a:solidFill>
                  <a:srgbClr val="F846A3"/>
                </a:solidFill>
                <a:latin typeface="Raleway" panose="020B0503030101060003" pitchFamily="34" charset="0"/>
              </a:rPr>
              <a:t>T</a:t>
            </a:r>
            <a:endParaRPr lang="en-US" b="1" spc="600" dirty="0">
              <a:solidFill>
                <a:srgbClr val="F846A3"/>
              </a:solidFill>
              <a:latin typeface="Raleway" panose="020B05030301010600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0107" y="936941"/>
            <a:ext cx="1670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UNIT-3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57" y="98510"/>
            <a:ext cx="1709681" cy="1863035"/>
          </a:xfrm>
          <a:prstGeom prst="rect">
            <a:avLst/>
          </a:prstGeom>
        </p:spPr>
      </p:pic>
      <p:pic>
        <p:nvPicPr>
          <p:cNvPr id="21" name="Picture 20">
            <a:hlinkClick r:id="" action="ppaction://noaction">
              <a:snd r:embed="rId5" name="b fr ball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98" y="2679255"/>
            <a:ext cx="2598251" cy="2598251"/>
          </a:xfrm>
          <a:prstGeom prst="rect">
            <a:avLst/>
          </a:prstGeom>
        </p:spPr>
      </p:pic>
      <p:sp>
        <p:nvSpPr>
          <p:cNvPr id="22" name="TextBox 21">
            <a:hlinkClick r:id="" action="ppaction://noaction">
              <a:snd r:embed="rId2" name="b.wav"/>
            </a:hlinkClick>
          </p:cNvPr>
          <p:cNvSpPr txBox="1"/>
          <p:nvPr/>
        </p:nvSpPr>
        <p:spPr>
          <a:xfrm>
            <a:off x="2139050" y="2497729"/>
            <a:ext cx="478368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3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2281"/>
            <a:ext cx="1841061" cy="4218354"/>
          </a:xfrm>
          <a:prstGeom prst="rect">
            <a:avLst/>
          </a:prstGeom>
        </p:spPr>
      </p:pic>
      <p:sp>
        <p:nvSpPr>
          <p:cNvPr id="24" name="TextBox 23">
            <a:hlinkClick r:id="" action="ppaction://noaction">
              <a:snd r:embed="rId5" name="b fr ball.wav"/>
            </a:hlinkClick>
          </p:cNvPr>
          <p:cNvSpPr txBox="1"/>
          <p:nvPr/>
        </p:nvSpPr>
        <p:spPr>
          <a:xfrm>
            <a:off x="8252195" y="5130635"/>
            <a:ext cx="17812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3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4.07407E-6 L 1.03623E-16 -4.85723E-17 " pathEditMode="relative" rAng="0" ptsTypes="AA">
                                      <p:cBhvr>
                                        <p:cTn id="5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  <p:animRot by="15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22" grpId="0"/>
      <p:bldP spid="24" grpId="0"/>
      <p:bldP spid="2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19787</TotalTime>
  <Words>170</Words>
  <Application>Microsoft Office PowerPoint</Application>
  <PresentationFormat>Widescreen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Akaash</vt:lpstr>
      <vt:lpstr>Arial</vt:lpstr>
      <vt:lpstr>Century Gothic</vt:lpstr>
      <vt:lpstr>Raleway</vt:lpstr>
      <vt:lpstr>Vrinda</vt:lpstr>
      <vt:lpstr>Wingdings 3</vt:lpstr>
      <vt:lpstr>Ion Boardroom</vt:lpstr>
      <vt:lpstr>PowerPoint Presentation</vt:lpstr>
      <vt:lpstr>PowerPoint Presentation</vt:lpstr>
      <vt:lpstr>ALPHABET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ALPHABET</dc:title>
  <dc:creator>arun thanchangha</dc:creator>
  <cp:lastModifiedBy>User</cp:lastModifiedBy>
  <cp:revision>217</cp:revision>
  <dcterms:created xsi:type="dcterms:W3CDTF">2019-12-03T15:43:48Z</dcterms:created>
  <dcterms:modified xsi:type="dcterms:W3CDTF">2020-03-04T06:28:31Z</dcterms:modified>
</cp:coreProperties>
</file>