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302" r:id="rId10"/>
    <p:sldId id="303" r:id="rId11"/>
    <p:sldId id="304" r:id="rId12"/>
    <p:sldId id="305" r:id="rId13"/>
    <p:sldId id="306" r:id="rId14"/>
    <p:sldId id="261" r:id="rId15"/>
    <p:sldId id="262" r:id="rId16"/>
    <p:sldId id="266" r:id="rId17"/>
    <p:sldId id="307" r:id="rId18"/>
    <p:sldId id="312" r:id="rId19"/>
    <p:sldId id="308" r:id="rId20"/>
    <p:sldId id="313" r:id="rId21"/>
    <p:sldId id="309" r:id="rId22"/>
    <p:sldId id="314" r:id="rId23"/>
    <p:sldId id="310" r:id="rId24"/>
    <p:sldId id="315" r:id="rId25"/>
    <p:sldId id="311" r:id="rId26"/>
    <p:sldId id="316" r:id="rId27"/>
    <p:sldId id="272" r:id="rId28"/>
    <p:sldId id="273" r:id="rId29"/>
    <p:sldId id="274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6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7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4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1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A6F2-E76B-44DF-A098-DFAC41A73D09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2C43-238E-498F-8579-DB534BEBA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4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0932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3" y="2425143"/>
            <a:ext cx="637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 কারক চেনার উপায়-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939" y="3829879"/>
            <a:ext cx="999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নাম পদকে শুধু “কী দ্বারা” প্রশ্ন করা যায়, সেটি করণ কারক। এখানে কাজটি ব্যক্তির অঙ্গ বা কোনো বস্তুর মাধ্যমে সম্পন্ন হয়।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3" y="2425143"/>
            <a:ext cx="637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কারক চেনার উপায়-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939" y="3829879"/>
            <a:ext cx="999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করার সময় যে নাম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দ্বারা বুঝা যায় কাজটি কোনো লেনদেন নয়, শর্তহীন ভাবে মানব কল্যাণের জন্য, তাকে সম্প্রদান কারক বলে।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3" y="1356192"/>
            <a:ext cx="637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 চেনার উপায়-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464" y="3108657"/>
            <a:ext cx="9560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”/“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হইতে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”, 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”/“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থাকিয়া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”, 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”/“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চাহিয়া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এ-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নামপদগুলো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যে-নামপদগুলোকে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”, 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 এ-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শব্দ-বন্ধ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4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3" y="1420592"/>
            <a:ext cx="637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 চেনার উপায়-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939" y="3160176"/>
            <a:ext cx="9992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নাম পদ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ও 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নামপদগুলোকে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”, 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2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181" y="1590261"/>
            <a:ext cx="10045148" cy="144655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উদাহরণ পর্যালোচনা করে দেখা যাক কোনটি কোন কারক-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897" y="4081668"/>
            <a:ext cx="10561982" cy="1384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উদাহরণ: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 হাতেম প্রতিদিন সিন্ধুক থেকে নিজ হাতে গর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টাকা দেন।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7" y="899280"/>
            <a:ext cx="10469217" cy="14465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পর্যালোচনা-১</a:t>
            </a:r>
          </a:p>
          <a:p>
            <a:r>
              <a:rPr lang="bn-IN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 হাতেম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সিন্ধুক থেকে নিজ হাতে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দেন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157" y="3021496"/>
            <a:ext cx="10469217" cy="12003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দাগ দেওয়া নাম পদের বিপরীতে কোন প্রশ্নবোধক পদ ব্যবহার করে প্রশ্ন করা যা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543" y="5065504"/>
            <a:ext cx="6003234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বন্ধুর সাথে আলোচনা করে জানাও।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621" y="1094708"/>
            <a:ext cx="7843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হাতেম”কে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0770" y="5186261"/>
            <a:ext cx="710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647" y="2987897"/>
            <a:ext cx="9298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সিন্ধুক থেকে নিজ হাতে গর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টাকা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2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6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7" y="899280"/>
            <a:ext cx="10469217" cy="14465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পর্যালোচনা-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 হাতেম প্রতিদিন সিন্ধুক থেকে নিজ হাতে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</a:t>
            </a:r>
            <a:r>
              <a:rPr lang="bn-IN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দেন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157" y="3021496"/>
            <a:ext cx="10469217" cy="12003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দাগ দেওয়া নাম পদের বিপরীতে কোন প্রশ্নবোধক পদ ব্যবহার করে প্রশ্ন করা যা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543" y="5065504"/>
            <a:ext cx="6003234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বন্ধুর সাথে আলোচনা করে জানাও।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621" y="1094708"/>
            <a:ext cx="7843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2757" y="4945487"/>
            <a:ext cx="476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647" y="2743196"/>
            <a:ext cx="9298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সিন্ধুক থেকে নিজ হাতে গর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7" y="899280"/>
            <a:ext cx="10469217" cy="14465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পর্যালোচনা-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 হাতেম প্রতিদিন সিন্ধুক থেকে </a:t>
            </a:r>
            <a:r>
              <a:rPr lang="bn-IN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হাতে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দেন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157" y="3021496"/>
            <a:ext cx="10469217" cy="12003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দাগ দেওয়া নাম পদের বিপরীতে কোন প্রশ্নবোধক পদ ব্যবহার করে প্রশ্ন করা যা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543" y="5065504"/>
            <a:ext cx="6003234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বন্ধুর সাথে আলোচনা করে জানাও।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looming rose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715618"/>
            <a:ext cx="5198577" cy="5201428"/>
          </a:xfrm>
          <a:prstGeom prst="rect">
            <a:avLst/>
          </a:prstGeom>
        </p:spPr>
      </p:pic>
      <p:sp>
        <p:nvSpPr>
          <p:cNvPr id="5" name="Diamond 4"/>
          <p:cNvSpPr/>
          <p:nvPr/>
        </p:nvSpPr>
        <p:spPr>
          <a:xfrm>
            <a:off x="6122507" y="450574"/>
            <a:ext cx="5512904" cy="535387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14049" y="715618"/>
            <a:ext cx="4956313" cy="48013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প্রকাশমান গোলাপের শুভেচ্ছা জানিয়ে আজকের বাংলা ব্যাকরণ পাঠে স্বাগত জানাচ্ছি আমি-</a:t>
            </a:r>
          </a:p>
          <a:p>
            <a:pPr algn="just"/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আমিরুল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54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just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সলুয়া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4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016" y="1004555"/>
            <a:ext cx="7843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হাত”কে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758" y="5061398"/>
            <a:ext cx="4778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647" y="2820474"/>
            <a:ext cx="9298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সিন্ধুক থেকে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টাকা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2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2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7" y="899280"/>
            <a:ext cx="10469217" cy="14465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পর্যালোচনা-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 হাতেম প্রতিদিন সিন্ধুক থেকে নিজ হাতে </a:t>
            </a:r>
            <a:r>
              <a:rPr lang="bn-IN" sz="4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en-US" sz="4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দেন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157" y="3021496"/>
            <a:ext cx="10469217" cy="12003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দাগ দেওয়া নাম পদের বিপরীতে কোন প্রশ্নবোধক পদ ব্যবহার করে প্রশ্ন করা যা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543" y="5065504"/>
            <a:ext cx="6003234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বন্ধুর সাথে আলোচনা করে জানাও।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493" y="1803051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গরিবদের”কে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শর্তহীনভাবে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বুঝাচ্ছে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করারও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713" y="3567448"/>
            <a:ext cx="7740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শর্তহীন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জনকল্যাণমুখি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গরিবদের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নামপদটি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4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7" y="899280"/>
            <a:ext cx="10469217" cy="14465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পর্যালোচনা-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 হাতেম প্রতিদিন </a:t>
            </a:r>
            <a:r>
              <a:rPr lang="bn-IN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সিন্ধুক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নিজ হাতে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দেন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157" y="3021496"/>
            <a:ext cx="10469217" cy="12003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দাগ দেওয়া নাম পদের বিপরীতে কোন প্রশ্নবোধক পদ ব্যবহার করে প্রশ্ন করা যা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543" y="5065504"/>
            <a:ext cx="6003234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বন্ধুর সাথে আলোচনা করে জানাও।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66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2291" y="1081829"/>
            <a:ext cx="6658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7448" y="4868213"/>
            <a:ext cx="5808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647" y="2511374"/>
            <a:ext cx="9298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হাতে গর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টাকা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4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2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7" y="899280"/>
            <a:ext cx="10469217" cy="14465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পর্যালোচনা-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 হাতেম </a:t>
            </a:r>
            <a:r>
              <a:rPr lang="bn-IN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সিন্ধুক থেকে নিজ হাতে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দেন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157" y="3021496"/>
            <a:ext cx="10469217" cy="120032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দাগ দেওয়া নাম পদের বিপরীতে কোন প্রশ্নবোধক পদ ব্যবহার করে প্রশ্ন করা যা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543" y="5065504"/>
            <a:ext cx="6003234" cy="6463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 বন্ধুর সাথে আলোচনা করে জানাও।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66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621" y="1094708"/>
            <a:ext cx="7843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নামপদটি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প্রতিদিন”কে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420" y="5177309"/>
            <a:ext cx="607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647" y="2987897"/>
            <a:ext cx="9298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সিন্ধুক থেকে নিজ হাতে গর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বদের টাকা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8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6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511380"/>
            <a:ext cx="71606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পাঠ্য-পুস্তক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পরিচ্ছেদের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8817" y="2169061"/>
            <a:ext cx="3466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635" y="978796"/>
            <a:ext cx="3606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-: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0024" y="2228043"/>
            <a:ext cx="53189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ফারহান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ফাতেমা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6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ফুচকা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713" y="1272217"/>
            <a:ext cx="3525077" cy="101566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5607" y="1338467"/>
            <a:ext cx="1868563" cy="101566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4470" y="4916557"/>
            <a:ext cx="3220278" cy="1015663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ও দশম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6609" y="4916557"/>
            <a:ext cx="1378226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100"/>
                            </p:stCondLst>
                            <p:childTnLst>
                              <p:par>
                                <p:cTn id="5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3050" y="1230403"/>
            <a:ext cx="550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940" y="1152936"/>
            <a:ext cx="9952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থেকে আমরা যা শিখবো-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1722" y="3326298"/>
            <a:ext cx="9753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কারক কি?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কারক কত প্রকার?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কর্তা, কর্ম, করণ, সম্প্রদান, অপাদান ও অধিকরণ কারক</a:t>
            </a:r>
          </a:p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নির্ণয় করার উপায় কী কী?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6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8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943" y="2149087"/>
            <a:ext cx="11062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 কি? অথবা, কারক কাকে বলে? এই প্রশ্নের উত্তরে বলা যায়-</a:t>
            </a:r>
          </a:p>
          <a:p>
            <a:pPr marL="742950" indent="-742950">
              <a:buAutoNum type="arabicPeriod"/>
            </a:pPr>
            <a:r>
              <a:rPr lang="bn-IN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ক্রিয়া বা কাজ সম্পাদন </a:t>
            </a:r>
            <a:r>
              <a:rPr lang="en-US" sz="40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তা’ই কারক।</a:t>
            </a:r>
          </a:p>
          <a:p>
            <a:pPr marL="742950" indent="-742950">
              <a:buAutoNum type="arabicPeriod"/>
            </a:pPr>
            <a:r>
              <a:rPr lang="bn-IN" sz="4000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 মধ্যে ক্রিয়া পদের সাথে অন্য পদগুলোর  (নাম পদ গুলোর) যে সম্পর্ক, তা’ই কারক।</a:t>
            </a:r>
            <a:endParaRPr lang="en-US" sz="40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648" y="3460497"/>
            <a:ext cx="3477296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 কত প্রকার?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0280" y="4867280"/>
            <a:ext cx="5705340" cy="64633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কার কি অভিমত? জানাও-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5325" y="1205948"/>
            <a:ext cx="56056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 ৬ (ছয়) প্রকার-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 বা কর্তৃ কারক,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কারক,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 কারক,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 কারক,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 কারক ও </a:t>
            </a:r>
          </a:p>
          <a:p>
            <a:pPr marL="742950" indent="-742950">
              <a:buAutoNum type="arabicPeriod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 কারক।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3" y="2425143"/>
            <a:ext cx="637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 বা কর্তৃ কারক চেনার উপায়-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939" y="3829879"/>
            <a:ext cx="999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নাম পদকে শুধু “কে” দ্বারা প্রশ্ন করা যায়, সেটি কর্তা বা কর্তৃ কারক।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046" y="2425143"/>
            <a:ext cx="4842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কারক চেনার উপায়-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0978" y="3829879"/>
            <a:ext cx="875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নাম পদকে শুধু “কী” দ্বারা প্রশ্ন করা যায়, সেটি কর্ম কারক।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3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893</Words>
  <Application>Microsoft Office PowerPoint</Application>
  <PresentationFormat>Widescreen</PresentationFormat>
  <Paragraphs>99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Bangla</dc:creator>
  <cp:lastModifiedBy>Rahul</cp:lastModifiedBy>
  <cp:revision>144</cp:revision>
  <dcterms:created xsi:type="dcterms:W3CDTF">2019-08-31T15:54:52Z</dcterms:created>
  <dcterms:modified xsi:type="dcterms:W3CDTF">2020-03-02T19:33:05Z</dcterms:modified>
</cp:coreProperties>
</file>