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90" r:id="rId3"/>
    <p:sldMasterId id="214748380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D7D1-9FAB-4BB2-8AB6-EB7566D2C784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802-675B-4171-8DE7-BB3F75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6802-675B-4171-8DE7-BB3F75E5F4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4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1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2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1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6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0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7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158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828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2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1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5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4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73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79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5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1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9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96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35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5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825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2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5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5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8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4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5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5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9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A04B54-0C48-4FAA-8E6B-1BD273678F6D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A6D6BBF-EF34-45EC-9DDF-CEAAA157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sY-rzCBYIc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80FABE-4E5B-40D6-8D29-C51CDFDA8794}"/>
              </a:ext>
            </a:extLst>
          </p:cNvPr>
          <p:cNvSpPr/>
          <p:nvPr/>
        </p:nvSpPr>
        <p:spPr>
          <a:xfrm>
            <a:off x="1392702" y="393895"/>
            <a:ext cx="8961120" cy="1252024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F1F4-2AA8-4528-9E7F-F001F1AC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2006221"/>
            <a:ext cx="8961120" cy="4708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649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F68A2-3B51-4ED7-B38F-1B62A774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10047"/>
            <a:ext cx="11191165" cy="351579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724AD7-5BE2-4F45-BC65-602EBD955222}"/>
              </a:ext>
            </a:extLst>
          </p:cNvPr>
          <p:cNvSpPr/>
          <p:nvPr/>
        </p:nvSpPr>
        <p:spPr>
          <a:xfrm>
            <a:off x="600501" y="3916906"/>
            <a:ext cx="11191166" cy="2941093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তপু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মামাবাড়ি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18191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9C7E-3DF0-492E-9A9F-7297EF8E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" y="109182"/>
            <a:ext cx="6858000" cy="61141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F8F8947-A218-40D8-A5D3-881DD664316E}"/>
              </a:ext>
            </a:extLst>
          </p:cNvPr>
          <p:cNvSpPr/>
          <p:nvPr/>
        </p:nvSpPr>
        <p:spPr>
          <a:xfrm>
            <a:off x="7110485" y="0"/>
            <a:ext cx="4708476" cy="6223379"/>
          </a:xfrm>
          <a:prstGeom prst="cloud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 তপু আর কান্তার আনেক বন্ধু।মামাতো ভাইবোন রিতু, সোমা আর জিশান তো আছেই।আর ও আছে পাশের বাড়ির কেয়া ,কনক,শিহাব,সুবিমল,রাতুল এবং আর ও অনেকে।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6D41A-0ECB-4933-A415-B574886C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0358" cy="698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E4559F03-A1BA-498F-9988-31F551E49E2F}"/>
              </a:ext>
            </a:extLst>
          </p:cNvPr>
          <p:cNvSpPr/>
          <p:nvPr/>
        </p:nvSpPr>
        <p:spPr>
          <a:xfrm>
            <a:off x="7110485" y="1392072"/>
            <a:ext cx="4790364" cy="4189862"/>
          </a:xfrm>
          <a:prstGeom prst="flowChartPunchedTap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মিছামি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নভোজন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424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D604-4793-40FF-AC7D-848AD07BB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EA5023E-D9D5-4798-AD53-A1515903E77F}"/>
              </a:ext>
            </a:extLst>
          </p:cNvPr>
          <p:cNvSpPr/>
          <p:nvPr/>
        </p:nvSpPr>
        <p:spPr>
          <a:xfrm>
            <a:off x="6182436" y="1910687"/>
            <a:ext cx="5390865" cy="4162567"/>
          </a:xfrm>
          <a:prstGeom prst="horizontalScroll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3CD58-81C3-4A46-8540-A6CA77A65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38" y="1666150"/>
            <a:ext cx="6716062" cy="519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7B9A5F0-9980-442C-9B3F-9B772D7B3726}"/>
              </a:ext>
            </a:extLst>
          </p:cNvPr>
          <p:cNvSpPr/>
          <p:nvPr/>
        </p:nvSpPr>
        <p:spPr>
          <a:xfrm>
            <a:off x="13402101" y="5595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987E0B-C2B5-4FA8-9A8B-892083D8699A}"/>
              </a:ext>
            </a:extLst>
          </p:cNvPr>
          <p:cNvSpPr/>
          <p:nvPr/>
        </p:nvSpPr>
        <p:spPr>
          <a:xfrm>
            <a:off x="2947916" y="-174248"/>
            <a:ext cx="6716062" cy="146761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FB680-FA06-44B0-BF50-43FF2D78C49E}"/>
              </a:ext>
            </a:extLst>
          </p:cNvPr>
          <p:cNvSpPr/>
          <p:nvPr/>
        </p:nvSpPr>
        <p:spPr>
          <a:xfrm>
            <a:off x="136478" y="1550145"/>
            <a:ext cx="5186148" cy="51315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৬২ পৃষ্ঠা খোল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497346-21AB-4173-A8E2-D5D98CB9DE30}"/>
              </a:ext>
            </a:extLst>
          </p:cNvPr>
          <p:cNvSpPr/>
          <p:nvPr/>
        </p:nvSpPr>
        <p:spPr>
          <a:xfrm>
            <a:off x="1678675" y="1282890"/>
            <a:ext cx="8666328" cy="4121624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CAEDFBF-E124-4A89-B35B-ACE8A9D34A87}"/>
              </a:ext>
            </a:extLst>
          </p:cNvPr>
          <p:cNvSpPr/>
          <p:nvPr/>
        </p:nvSpPr>
        <p:spPr>
          <a:xfrm>
            <a:off x="3562066" y="491318"/>
            <a:ext cx="6414447" cy="982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9FF326-19AE-4B9B-BC85-5F0E7E010EFC}"/>
              </a:ext>
            </a:extLst>
          </p:cNvPr>
          <p:cNvSpPr/>
          <p:nvPr/>
        </p:nvSpPr>
        <p:spPr>
          <a:xfrm>
            <a:off x="2920620" y="2142699"/>
            <a:ext cx="7820167" cy="433998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 গ গ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গ্রীষ্ম-গরমের কাল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বনভোজন-চড়ুইভাতি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 –দল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শৈশব-শিশুকাল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মিছামিছি-কোন কারন ছাড়া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30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2722A33D-72B1-4282-821A-37739C2FCDA3}"/>
              </a:ext>
            </a:extLst>
          </p:cNvPr>
          <p:cNvSpPr/>
          <p:nvPr/>
        </p:nvSpPr>
        <p:spPr>
          <a:xfrm>
            <a:off x="2006221" y="-150126"/>
            <a:ext cx="9348716" cy="1828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চিনে নিই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831B9-FBFE-4A99-9C87-3348D7B4AFBD}"/>
              </a:ext>
            </a:extLst>
          </p:cNvPr>
          <p:cNvSpPr/>
          <p:nvPr/>
        </p:nvSpPr>
        <p:spPr>
          <a:xfrm>
            <a:off x="2292824" y="1965276"/>
            <a:ext cx="6851176" cy="393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-গ+ (র-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ীষ্ম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ন্দ-ন+দ-সুন্দর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8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589D0E-1A42-46D5-9CF5-B1C6177C61C0}"/>
              </a:ext>
            </a:extLst>
          </p:cNvPr>
          <p:cNvSpPr/>
          <p:nvPr/>
        </p:nvSpPr>
        <p:spPr>
          <a:xfrm>
            <a:off x="2811439" y="0"/>
            <a:ext cx="7601803" cy="1596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61667-31F4-46EF-B66E-12D78888CC62}"/>
              </a:ext>
            </a:extLst>
          </p:cNvPr>
          <p:cNvSpPr/>
          <p:nvPr/>
        </p:nvSpPr>
        <p:spPr>
          <a:xfrm>
            <a:off x="8570794" y="2388358"/>
            <a:ext cx="3452884" cy="44901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দল-৩</a:t>
            </a: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১)গ্রামখানি দেখতে কেমন?</a:t>
            </a: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২)রাতে উঠানে তারা কি করে ?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32853-667B-4383-95F4-F1EC4FAC2B77}"/>
              </a:ext>
            </a:extLst>
          </p:cNvPr>
          <p:cNvSpPr/>
          <p:nvPr/>
        </p:nvSpPr>
        <p:spPr>
          <a:xfrm>
            <a:off x="436728" y="2361063"/>
            <a:ext cx="3507474" cy="45992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-১</a:t>
            </a: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১)তপুর মামাবাড়ির নাম কি?</a:t>
            </a: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২)বিকালে তারা কি করে? 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24096-93A4-47B7-AFEF-4CD3E93912D9}"/>
              </a:ext>
            </a:extLst>
          </p:cNvPr>
          <p:cNvSpPr/>
          <p:nvPr/>
        </p:nvSpPr>
        <p:spPr>
          <a:xfrm>
            <a:off x="4558352" y="2361063"/>
            <a:ext cx="3689448" cy="4722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১।গ্রামখানি ......মতো সুন্দর।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২)দুপুরে বাগানে মিছামিছি.........হয়।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19D37A1-9715-4756-88D4-5E4672A2D9AD}"/>
              </a:ext>
            </a:extLst>
          </p:cNvPr>
          <p:cNvSpPr/>
          <p:nvPr/>
        </p:nvSpPr>
        <p:spPr>
          <a:xfrm>
            <a:off x="136477" y="928048"/>
            <a:ext cx="5636525" cy="4503761"/>
          </a:xfrm>
          <a:prstGeom prst="parallelogra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71C5D0C3-523D-468A-9573-16E3B62B511A}"/>
              </a:ext>
            </a:extLst>
          </p:cNvPr>
          <p:cNvSpPr/>
          <p:nvPr/>
        </p:nvSpPr>
        <p:spPr>
          <a:xfrm>
            <a:off x="6782936" y="955343"/>
            <a:ext cx="4967785" cy="472895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তপু মামাবাড়িতে কি কি করে ৩টি বাক্যে লিখ?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290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08A5BEA-9026-47E3-90E3-5AE53DEBCBF6}"/>
              </a:ext>
            </a:extLst>
          </p:cNvPr>
          <p:cNvSpPr/>
          <p:nvPr/>
        </p:nvSpPr>
        <p:spPr>
          <a:xfrm>
            <a:off x="1561514" y="407962"/>
            <a:ext cx="7061981" cy="1392703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BE50F1A-B6DB-4C13-8150-40997FAE13BE}"/>
              </a:ext>
            </a:extLst>
          </p:cNvPr>
          <p:cNvSpPr/>
          <p:nvPr/>
        </p:nvSpPr>
        <p:spPr>
          <a:xfrm>
            <a:off x="1688124" y="2110154"/>
            <a:ext cx="7174523" cy="43398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ফারহানা আকতার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ব্রহ্মোত্তর সরকারি প্রাথমিক বিদ্যালয়।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রাংগুনিয়া,চট্টগ্রাম।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0E095-29EA-4746-A617-325EA818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441960"/>
            <a:ext cx="2773544" cy="59740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695D33-BEF9-4609-95D4-1E715CF29D0B}"/>
              </a:ext>
            </a:extLst>
          </p:cNvPr>
          <p:cNvSpPr/>
          <p:nvPr/>
        </p:nvSpPr>
        <p:spPr>
          <a:xfrm>
            <a:off x="1546748" y="0"/>
            <a:ext cx="4885898" cy="126924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0CA3229-81C3-4A12-BC44-89E106EC3BFF}"/>
              </a:ext>
            </a:extLst>
          </p:cNvPr>
          <p:cNvSpPr/>
          <p:nvPr/>
        </p:nvSpPr>
        <p:spPr>
          <a:xfrm>
            <a:off x="10085696" y="5500048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B91BE148-74A1-4DE8-8BAC-C0577E896ECE}"/>
              </a:ext>
            </a:extLst>
          </p:cNvPr>
          <p:cNvSpPr/>
          <p:nvPr/>
        </p:nvSpPr>
        <p:spPr>
          <a:xfrm>
            <a:off x="0" y="1269242"/>
            <a:ext cx="6919415" cy="514679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তপুর মামাবাড়ির সর্ম্পকে২টি বাক্য লিখ?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409690-B8B6-4E16-89BB-204F24F79101}"/>
              </a:ext>
            </a:extLst>
          </p:cNvPr>
          <p:cNvSpPr/>
          <p:nvPr/>
        </p:nvSpPr>
        <p:spPr>
          <a:xfrm>
            <a:off x="12296633" y="13246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61F28-9235-488F-86ED-71DB5282D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0"/>
            <a:ext cx="6564573" cy="674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B896B673-206C-433D-8F80-160B2DA55243}"/>
              </a:ext>
            </a:extLst>
          </p:cNvPr>
          <p:cNvSpPr/>
          <p:nvPr/>
        </p:nvSpPr>
        <p:spPr>
          <a:xfrm>
            <a:off x="7001301" y="0"/>
            <a:ext cx="4926842" cy="6073254"/>
          </a:xfrm>
          <a:prstGeom prst="star5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1D88-025C-4651-AA29-52E8451F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753" y="548640"/>
            <a:ext cx="8133940" cy="1499616"/>
          </a:xfrm>
          <a:solidFill>
            <a:schemeClr val="bg2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7F72-8CCD-4FDA-BA64-F8CEAD90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6" y="2293034"/>
            <a:ext cx="9801666" cy="4016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শ্রেণিঃ৩য়</a:t>
            </a:r>
          </a:p>
          <a:p>
            <a:pPr marL="0" indent="0" algn="ctr">
              <a:buNone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নাম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 ভোঁ</a:t>
            </a:r>
          </a:p>
          <a:p>
            <a:pPr marL="0" indent="0" algn="ctr">
              <a:buNone/>
            </a:pP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পাঠ্যাংশঃগ্রামের নাম.....................পেতে গল্প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CC9114-F5C9-4290-94C3-BA73D94CF536}"/>
              </a:ext>
            </a:extLst>
          </p:cNvPr>
          <p:cNvSpPr/>
          <p:nvPr/>
        </p:nvSpPr>
        <p:spPr>
          <a:xfrm flipH="1">
            <a:off x="-1913206" y="7005711"/>
            <a:ext cx="1758462" cy="24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941266D-6986-4D3C-88B3-0EA39EB68497}"/>
              </a:ext>
            </a:extLst>
          </p:cNvPr>
          <p:cNvSpPr/>
          <p:nvPr/>
        </p:nvSpPr>
        <p:spPr>
          <a:xfrm>
            <a:off x="2166424" y="0"/>
            <a:ext cx="7343335" cy="137863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9BBCB-6394-493B-9F4D-F54DC1ADC67F}"/>
              </a:ext>
            </a:extLst>
          </p:cNvPr>
          <p:cNvSpPr txBox="1"/>
          <p:nvPr/>
        </p:nvSpPr>
        <p:spPr>
          <a:xfrm>
            <a:off x="2166424" y="3125338"/>
            <a:ext cx="656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please click to watch the video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894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19725513-4354-4854-82E5-689A8D7D5F73}"/>
              </a:ext>
            </a:extLst>
          </p:cNvPr>
          <p:cNvSpPr/>
          <p:nvPr/>
        </p:nvSpPr>
        <p:spPr>
          <a:xfrm>
            <a:off x="3234519" y="-109182"/>
            <a:ext cx="4599296" cy="13647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AB909-770B-42A8-8E7F-897881D469CB}"/>
              </a:ext>
            </a:extLst>
          </p:cNvPr>
          <p:cNvSpPr/>
          <p:nvPr/>
        </p:nvSpPr>
        <p:spPr>
          <a:xfrm>
            <a:off x="846161" y="1119116"/>
            <a:ext cx="10672549" cy="4722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২-২-১-গল্পের বিষয় বুঝতে পারবে।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১-১-১-যুক্তবর্ণ দিয়ে তৈরি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১-৩-১- যুক্তব্যঞ্জন স্পষ্ট ও শুদ্ধ উচ্চারনে পড়তে পারবে।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১-৪-১-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090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256A4-4053-43EF-BC8E-8C118320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1364776"/>
            <a:ext cx="8893363" cy="5232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11F89-82CB-4630-817D-CA584212F5B3}"/>
              </a:ext>
            </a:extLst>
          </p:cNvPr>
          <p:cNvSpPr txBox="1"/>
          <p:nvPr/>
        </p:nvSpPr>
        <p:spPr>
          <a:xfrm>
            <a:off x="1937983" y="787791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56EB9F-B503-4C6C-B421-E52F2F88968F}"/>
              </a:ext>
            </a:extLst>
          </p:cNvPr>
          <p:cNvSpPr/>
          <p:nvPr/>
        </p:nvSpPr>
        <p:spPr>
          <a:xfrm>
            <a:off x="2315570" y="177421"/>
            <a:ext cx="7560860" cy="20062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D53A8-44D1-4821-92E0-800D9AA191A8}"/>
              </a:ext>
            </a:extLst>
          </p:cNvPr>
          <p:cNvSpPr/>
          <p:nvPr/>
        </p:nvSpPr>
        <p:spPr>
          <a:xfrm>
            <a:off x="2115403" y="2552132"/>
            <a:ext cx="7961194" cy="430586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ভাইবোন বন্ধুদের সাথে কি কি খেলা কর?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AC548A-6C8A-4976-B724-9DA192929359}"/>
              </a:ext>
            </a:extLst>
          </p:cNvPr>
          <p:cNvSpPr/>
          <p:nvPr/>
        </p:nvSpPr>
        <p:spPr>
          <a:xfrm>
            <a:off x="2251882" y="286604"/>
            <a:ext cx="8052178" cy="1760562"/>
          </a:xfrm>
          <a:prstGeom prst="ellipse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668B00-9CB6-4F00-A5A1-A7342AE5FE96}"/>
              </a:ext>
            </a:extLst>
          </p:cNvPr>
          <p:cNvSpPr/>
          <p:nvPr/>
        </p:nvSpPr>
        <p:spPr>
          <a:xfrm>
            <a:off x="2251881" y="2347415"/>
            <a:ext cx="8284191" cy="3466531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কানামাছি ভোঁ ভোঁ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9F65A-B552-4BFA-9F1E-ACD9CE6F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336076"/>
            <a:ext cx="6960429" cy="605107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2F3E36-B0F4-4FD6-AE9B-234193B423E0}"/>
              </a:ext>
            </a:extLst>
          </p:cNvPr>
          <p:cNvSpPr/>
          <p:nvPr/>
        </p:nvSpPr>
        <p:spPr>
          <a:xfrm>
            <a:off x="7697337" y="286603"/>
            <a:ext cx="4189863" cy="6073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শীতলপুর।তপুর মামাবাড়ি।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গ্রামখানি ছবির মতো সুন্দর।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4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453</TotalTime>
  <Words>399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Corbel</vt:lpstr>
      <vt:lpstr>Gill Sans MT</vt:lpstr>
      <vt:lpstr>NikoshBAN</vt:lpstr>
      <vt:lpstr>Wingdings 3</vt:lpstr>
      <vt:lpstr>Gallery</vt:lpstr>
      <vt:lpstr>Facet</vt:lpstr>
      <vt:lpstr>1_Feathered</vt:lpstr>
      <vt:lpstr>2_Feathered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2020-02-28T15:20:00Z</dcterms:created>
  <dcterms:modified xsi:type="dcterms:W3CDTF">2020-03-04T04:44:39Z</dcterms:modified>
</cp:coreProperties>
</file>