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F48F6-EE9E-4FC4-A10C-5FC53B80B22D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A4118-F27B-4569-969C-D0532560E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68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5E70E-D6F4-497B-A53A-EE492000E2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00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5E70E-D6F4-497B-A53A-EE492000E2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38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5E70E-D6F4-497B-A53A-EE492000E2B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6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BE5-3282-4B2F-8DD7-80F7C1AF4F9C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C85D-E3F4-46EF-9B15-501C72DB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6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BE5-3282-4B2F-8DD7-80F7C1AF4F9C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C85D-E3F4-46EF-9B15-501C72DB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BE5-3282-4B2F-8DD7-80F7C1AF4F9C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C85D-E3F4-46EF-9B15-501C72DB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0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BE5-3282-4B2F-8DD7-80F7C1AF4F9C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C85D-E3F4-46EF-9B15-501C72DB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2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BE5-3282-4B2F-8DD7-80F7C1AF4F9C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C85D-E3F4-46EF-9B15-501C72DB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4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BE5-3282-4B2F-8DD7-80F7C1AF4F9C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C85D-E3F4-46EF-9B15-501C72DB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5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BE5-3282-4B2F-8DD7-80F7C1AF4F9C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C85D-E3F4-46EF-9B15-501C72DB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6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BE5-3282-4B2F-8DD7-80F7C1AF4F9C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C85D-E3F4-46EF-9B15-501C72DB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4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BE5-3282-4B2F-8DD7-80F7C1AF4F9C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C85D-E3F4-46EF-9B15-501C72DB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BE5-3282-4B2F-8DD7-80F7C1AF4F9C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C85D-E3F4-46EF-9B15-501C72DB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1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BE5-3282-4B2F-8DD7-80F7C1AF4F9C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C85D-E3F4-46EF-9B15-501C72DB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3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25BE5-3282-4B2F-8DD7-80F7C1AF4F9C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1C85D-E3F4-46EF-9B15-501C72DB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1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298373" cy="849526"/>
          </a:xfrm>
        </p:spPr>
        <p:txBody>
          <a:bodyPr/>
          <a:lstStyle/>
          <a:p>
            <a:r>
              <a:rPr lang="bn-BD" dirty="0"/>
              <a:t> </a:t>
            </a:r>
            <a:endParaRPr lang="en-US" dirty="0"/>
          </a:p>
        </p:txBody>
      </p:sp>
      <p:pic>
        <p:nvPicPr>
          <p:cNvPr id="2050" name="Picture 2" descr="C:\Users\USER\Desktop\CONTENT\ফুল\m\ফুল - Google অনুসন্ধান_files\images_141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t="9021" r="2523"/>
          <a:stretch/>
        </p:blipFill>
        <p:spPr bwMode="auto">
          <a:xfrm>
            <a:off x="1670714" y="1612003"/>
            <a:ext cx="8153400" cy="55676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810000" y="5029201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1" y="3124201"/>
            <a:ext cx="93326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39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39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98989"/>
            <a:ext cx="9144000" cy="1015663"/>
          </a:xfrm>
          <a:prstGeom prst="rect">
            <a:avLst/>
          </a:prstGeom>
          <a:noFill/>
        </p:spPr>
        <p:txBody>
          <a:bodyPr wrap="none" rtlCol="0">
            <a:prstTxWarp prst="textWave4">
              <a:avLst>
                <a:gd name="adj1" fmla="val 6250"/>
                <a:gd name="adj2" fmla="val -1344"/>
              </a:avLst>
            </a:prstTxWarp>
            <a:spAutoFit/>
          </a:bodyPr>
          <a:lstStyle/>
          <a:p>
            <a:r>
              <a:rPr lang="bn-BD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ফুলেল শুভেচ্ছা</a:t>
            </a:r>
            <a:endParaRPr 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8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mbaga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1576" y="499969"/>
            <a:ext cx="7039970" cy="46657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981200" y="5638800"/>
            <a:ext cx="8229600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মুজিবনগর আম্র কাননের ছবি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76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u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06722" y="465183"/>
            <a:ext cx="7761752" cy="52191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617786" y="6019801"/>
            <a:ext cx="10185008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ভাস্কার্যের ১৯৭১ সালে ১০ই এপ্রিল মুজিব নগর সরকার গঠনের ছবি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98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ujib 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4078" y="516246"/>
            <a:ext cx="4879074" cy="5353428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83643" y="6018588"/>
            <a:ext cx="73151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প্রথম রাষ্ট্রপতি বঙ্গবন্ধু শেখ মুজিবুর রহমান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95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ujib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07977" y="684637"/>
            <a:ext cx="4947688" cy="4640264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33599" y="5638800"/>
            <a:ext cx="8445305" cy="9848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সৈয়দ নজরুল ইসলাম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প্রথম অস্থায়ী রাষ্ট্রপতি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588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ujib5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12442" y="433350"/>
            <a:ext cx="4535606" cy="501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05970" y="5668372"/>
            <a:ext cx="10185009" cy="98488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মুজিব নগর সরকারের প্রথম প্রধানমন্ত্রী তাজউদ্দিন আহমেদ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42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590800"/>
            <a:ext cx="9180342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বইয়ের সাথে সংযোগ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349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1828801"/>
            <a:ext cx="9678537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8000" b="1" u="sng" dirty="0">
                <a:latin typeface="NikoshBAN" pitchFamily="2" charset="0"/>
                <a:cs typeface="NikoshBAN" pitchFamily="2" charset="0"/>
              </a:rPr>
              <a:t>দলীয় কাজঃ</a:t>
            </a:r>
          </a:p>
          <a:p>
            <a:pPr algn="ctr">
              <a:defRPr/>
            </a:pPr>
            <a:r>
              <a:rPr lang="bn-BD" sz="4400" b="1" dirty="0">
                <a:latin typeface="NikoshBAN" pitchFamily="2" charset="0"/>
                <a:cs typeface="NikoshBAN" pitchFamily="2" charset="0"/>
              </a:rPr>
              <a:t>নিচের প্রশ্নগুলোর উত্তর দাওঃ</a:t>
            </a:r>
          </a:p>
          <a:p>
            <a:pPr algn="ctr"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দল কঃ মুজিবনগর সরকার কখন ও কোথায় গঠিত হয়েছিল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>
              <a:defRPr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দল খঃ আমাদের মুক্তিযুদ্ধে মুজিবনগর সরকারের গুরুত্ব বর্ণনা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কর।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দল গঃ মুজিবনগর সরকারের প্রথম রাষ্ট্রপতি কে ছিলেন?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397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375" y="811473"/>
            <a:ext cx="8229600" cy="11430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bn-BD" sz="8800" b="1" dirty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943" y="2910385"/>
            <a:ext cx="8743232" cy="2564642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প্রশ্নঃ-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১</a:t>
            </a:r>
            <a:r>
              <a:rPr lang="bn-BD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কত তারিখে মুজিব নগর সরকার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ঘঠন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মুজিবনগর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সরকারে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আমলে রাষ্ট্রপতি কে ছিলেন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107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8776" y="627797"/>
            <a:ext cx="6837444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6600" b="1" dirty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ujib 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776" y="2060813"/>
            <a:ext cx="6837443" cy="408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986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788" y="2934270"/>
            <a:ext cx="6043684" cy="26451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57200" lvl="1" indent="0" algn="ctr">
              <a:buNone/>
            </a:pPr>
            <a:r>
              <a:rPr lang="en-US" sz="5400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মাহ</a:t>
            </a:r>
            <a:r>
              <a:rPr lang="as-IN" sz="54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54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lang="as-IN" sz="54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54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 </a:t>
            </a:r>
            <a:r>
              <a:rPr lang="en-US" sz="5400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endParaRPr lang="en-US" sz="54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lvl="1" indent="0" algn="ctr">
              <a:buNone/>
            </a:pPr>
            <a:r>
              <a:rPr lang="en-US" sz="5400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54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</a:t>
            </a:r>
            <a:r>
              <a:rPr lang="as-IN" sz="54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ষ</a:t>
            </a:r>
            <a:r>
              <a:rPr lang="en-US" sz="54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নারায়নপুর</a:t>
            </a:r>
            <a:r>
              <a:rPr lang="en-US" sz="4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4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4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CE322B-745E-4DA5-96BC-D625D3BB2B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59530" y="2144724"/>
            <a:ext cx="3862316" cy="43029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B2CC8E-8C43-4330-ABB1-430F78F6DAC1}"/>
              </a:ext>
            </a:extLst>
          </p:cNvPr>
          <p:cNvSpPr txBox="1"/>
          <p:nvPr/>
        </p:nvSpPr>
        <p:spPr>
          <a:xfrm>
            <a:off x="3693994" y="630627"/>
            <a:ext cx="4804012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348" y="1411677"/>
            <a:ext cx="8229600" cy="4525963"/>
          </a:xfrm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শ্রেণি-পঞ্চম  </a:t>
            </a:r>
            <a:endParaRPr lang="bn-BD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বিষয়: বাংলাদেশ ও বিশ্বপরিচয় 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b="1" dirty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সূচনা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সময়- ৩০ 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231173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01119" y="897340"/>
            <a:ext cx="7848600" cy="1143000"/>
          </a:xfrm>
          <a:solidFill>
            <a:schemeClr val="bg1">
              <a:lumMod val="95000"/>
            </a:schemeClr>
          </a:solidFill>
          <a:ln w="76200">
            <a:solidFill>
              <a:schemeClr val="accent6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8800" b="1" i="1" dirty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8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0436" y="3377821"/>
            <a:ext cx="9348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১৪.১.১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মুজিবনগর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 কখন কোথায় এবং কেন গঠিত হয়েছিলো তা বর্ণনা করতে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84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f\মুক্তিযোদ্ধার ছবি - Google অনুসন্ধান_files\images_06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2932" y="764275"/>
            <a:ext cx="9144000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92028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/>
              <a:t> </a:t>
            </a:r>
            <a:endParaRPr lang="en-US" dirty="0"/>
          </a:p>
        </p:txBody>
      </p:sp>
      <p:pic>
        <p:nvPicPr>
          <p:cNvPr id="2050" name="Picture 2" descr="C:\Users\USER\Desktop\f\মুক্তিযোদ্ধার ছবি - Google অনুসন্ধান_files\images_02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65277" y="1268003"/>
            <a:ext cx="7962900" cy="58842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1088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/>
              <a:t> </a:t>
            </a:r>
            <a:endParaRPr lang="en-US" dirty="0"/>
          </a:p>
        </p:txBody>
      </p:sp>
      <p:pic>
        <p:nvPicPr>
          <p:cNvPr id="4" name="Picture 3" descr="C:\Users\USER\Desktop\f\মুক্তিযোদ্ধার ছবি - Google অনুসন্ধান_files\images_016.jpg"/>
          <p:cNvPicPr>
            <a:picLocks noChangeAspect="1" noChangeArrowheads="1"/>
          </p:cNvPicPr>
          <p:nvPr/>
        </p:nvPicPr>
        <p:blipFill rotWithShape="1">
          <a:blip r:embed="rId3"/>
          <a:srcRect l="1" t="27516" r="-995"/>
          <a:stretch/>
        </p:blipFill>
        <p:spPr bwMode="auto">
          <a:xfrm>
            <a:off x="2538483" y="980149"/>
            <a:ext cx="7761027" cy="55127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2351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914400"/>
            <a:ext cx="7620000" cy="4419600"/>
          </a:xfr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bn-BD" sz="4000" b="1" dirty="0"/>
              <a:t> </a:t>
            </a:r>
            <a:r>
              <a:rPr lang="bn-BD" sz="6600" b="1" dirty="0">
                <a:latin typeface="NikoshBAN" pitchFamily="2" charset="0"/>
                <a:cs typeface="NikoshBAN" pitchFamily="2" charset="0"/>
              </a:rPr>
              <a:t>      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6600" b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11400" b="1" dirty="0">
                <a:latin typeface="NikoshBAN" pitchFamily="2" charset="0"/>
                <a:cs typeface="NikoshBAN" pitchFamily="2" charset="0"/>
              </a:rPr>
              <a:t>১.যুদ্ধের </a:t>
            </a:r>
            <a:r>
              <a:rPr lang="en-US" sz="11400" b="1" dirty="0" err="1">
                <a:latin typeface="NikoshBAN" pitchFamily="2" charset="0"/>
                <a:cs typeface="NikoshBAN" pitchFamily="2" charset="0"/>
              </a:rPr>
              <a:t>সূচনা</a:t>
            </a:r>
            <a:endParaRPr lang="en-US" sz="11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11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11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মুজিবনগর সরকার গঠন</a:t>
            </a:r>
            <a:r>
              <a:rPr lang="en-US" sz="11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11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5400" dirty="0">
                <a:latin typeface="NikoshBAN" pitchFamily="2" charset="0"/>
                <a:cs typeface="NikoshBAN" pitchFamily="2" charset="0"/>
              </a:rPr>
              <a:t>          </a:t>
            </a:r>
          </a:p>
          <a:p>
            <a:pPr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0931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hwer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"/>
            <a:ext cx="8610600" cy="586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828801" y="6085148"/>
            <a:ext cx="8440614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মেহেরপুর জেলার মুজিবনগরের মানচিত্র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4343400" y="5105401"/>
            <a:ext cx="609600" cy="9797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94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6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173</Words>
  <Application>Microsoft Office PowerPoint</Application>
  <PresentationFormat>Widescreen</PresentationFormat>
  <Paragraphs>41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 </vt:lpstr>
      <vt:lpstr>PowerPoint Presentation</vt:lpstr>
      <vt:lpstr>PowerPoint Presentation</vt:lpstr>
      <vt:lpstr>শিখনফল </vt:lpstr>
      <vt:lpstr>PowerPoint Presentation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32</cp:revision>
  <dcterms:created xsi:type="dcterms:W3CDTF">2017-08-16T12:34:56Z</dcterms:created>
  <dcterms:modified xsi:type="dcterms:W3CDTF">2020-03-04T13:56:26Z</dcterms:modified>
</cp:coreProperties>
</file>