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804" r:id="rId2"/>
  </p:sldMasterIdLst>
  <p:notesMasterIdLst>
    <p:notesMasterId r:id="rId22"/>
  </p:notesMasterIdLst>
  <p:sldIdLst>
    <p:sldId id="612" r:id="rId3"/>
    <p:sldId id="517" r:id="rId4"/>
    <p:sldId id="614" r:id="rId5"/>
    <p:sldId id="615" r:id="rId6"/>
    <p:sldId id="518" r:id="rId7"/>
    <p:sldId id="617" r:id="rId8"/>
    <p:sldId id="590" r:id="rId9"/>
    <p:sldId id="591" r:id="rId10"/>
    <p:sldId id="593" r:id="rId11"/>
    <p:sldId id="594" r:id="rId12"/>
    <p:sldId id="597" r:id="rId13"/>
    <p:sldId id="598" r:id="rId14"/>
    <p:sldId id="595" r:id="rId15"/>
    <p:sldId id="623" r:id="rId16"/>
    <p:sldId id="619" r:id="rId17"/>
    <p:sldId id="620" r:id="rId18"/>
    <p:sldId id="622" r:id="rId19"/>
    <p:sldId id="621" r:id="rId20"/>
    <p:sldId id="61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0066"/>
    <a:srgbClr val="9900FF"/>
    <a:srgbClr val="0000CC"/>
    <a:srgbClr val="003399"/>
    <a:srgbClr val="33CC33"/>
    <a:srgbClr val="000000"/>
    <a:srgbClr val="FFCC00"/>
    <a:srgbClr val="FF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0941" autoAdjust="0"/>
  </p:normalViewPr>
  <p:slideViewPr>
    <p:cSldViewPr>
      <p:cViewPr>
        <p:scale>
          <a:sx n="71" d="100"/>
          <a:sy n="71" d="100"/>
        </p:scale>
        <p:origin x="-1781" y="-4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DCFD-8036-4A7F-96DD-1F665B90665E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90FED-172F-444E-9FE0-9AC8D5724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5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atin typeface="NikoshBAN" pitchFamily="2" charset="0"/>
                <a:cs typeface="NikoshBAN" pitchFamily="2" charset="0"/>
              </a:rPr>
              <a:t>এই সংবিধানটি দেখলে আমাদের মনে করিয়ে দেয়? </a:t>
            </a:r>
            <a:r>
              <a:rPr lang="bn-BD" sz="1200" b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baseline="0" dirty="0" smtClean="0">
                <a:latin typeface="NikoshBAN" pitchFamily="2" charset="0"/>
                <a:cs typeface="NikoshBAN" pitchFamily="2" charset="0"/>
              </a:rPr>
              <a:t>এর পর শিক্ষার্থীদের চিন্তা করার সুযোগ দিয়ে তাদের কাছ থেকে</a:t>
            </a:r>
            <a:r>
              <a:rPr lang="bn-BD" sz="12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সংবিধানের বৈশিষ্ট্যগুলো বের করার চেষ্টা</a:t>
            </a:r>
            <a:r>
              <a:rPr lang="bn-BD" sz="1200" b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করবেন।</a:t>
            </a:r>
            <a:r>
              <a:rPr lang="bn-BD" sz="12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6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 পদ্ধতিতে অগ্রসর হলে ভালো হবে। প্রথমে চিত্রগুলো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আসার পর শিক্ষার্থীদের ভাবতে দিয়ে প্রশ্ন করে করে চিত্রের নিচের </a:t>
            </a:r>
            <a:r>
              <a:rPr lang="en-A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গুলো </a:t>
            </a:r>
            <a:r>
              <a:rPr lang="en-A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করলে ভালো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পাঠ্য বই অনুযায়ী বাংলাদেশের সংবিধান এযাবৎ সংশোধোন হয়েছে পনের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বার । প্রকৃত পক্ষে সংশোধোন হয়েছে 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ষোল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বার। তবে শিক্ষার্থীদের অধিক জানার জন্য 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ষোল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বার ব্যবহার করা হয়েছে।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সংসদীয়</a:t>
            </a:r>
            <a:r>
              <a:rPr lang="bn-BD" baseline="0" dirty="0" smtClean="0"/>
              <a:t> পদ্ধতির সরকার বলতে সংসদের সংখ্যা গরিষ্ঠ দলের নেতা হবেন প্রধানমন্ত্রী এবং তার ইচ্ছা অনুযায়ী নির্দিষ্ট সংখ্যক মন্ত্রী নিয়ে মন্ত্রিপরিষদ গঠিত হয়।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3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0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324600"/>
            <a:ext cx="2133600" cy="365125"/>
          </a:xfr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8E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3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0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6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5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797A8-DF3F-4E90-8624-2604965744F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2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BC74E-1371-49DC-AD3C-BAFD261EAE85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g"/><Relationship Id="rId5" Type="http://schemas.openxmlformats.org/officeDocument/2006/relationships/image" Target="../media/image7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g"/><Relationship Id="rId5" Type="http://schemas.openxmlformats.org/officeDocument/2006/relationships/image" Target="../media/image3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Lab-2\Desktop\Fiower gi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648" y="1752600"/>
            <a:ext cx="7826952" cy="4343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438400" y="304800"/>
            <a:ext cx="45720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কর্নফুলী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2578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দক্ষিন-পূর্বাঞ্চলের প্রধান নদী কর্নফূলী লুসাই পাহাড় যার উৎপত্তিস্থল ৩২০ কিঃমিঃ। যা চট্রগ্রাম হয়ে বংঙ্গোপসাগরে পতিত হয়েছে।প্রধান সমুদ্রবন্দর কর্নফুলী নদীর তীরে অবস্তিত।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838200"/>
            <a:ext cx="4334932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2" y="2906844"/>
            <a:ext cx="4334932" cy="2266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14400"/>
            <a:ext cx="3657600" cy="4230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066800" y="304800"/>
            <a:ext cx="45720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তিস্তা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41786"/>
            <a:ext cx="3196029" cy="20686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543" y="2743200"/>
            <a:ext cx="4487956" cy="27568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00401"/>
            <a:ext cx="3265953" cy="23220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42068" y="1071541"/>
            <a:ext cx="3455222" cy="132343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সিকিমের পার্বত্য অঞ্চলে উৎপত্তি হয়ে ভারতের জল্পাইগুড়ি ও দার্জিলিং এর মধ্য দিয়ে কুড়িগ্রামের ডিমলা অঞ্চল হয়ে বাংলাদেশে প্রবেশ করেছে।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962400" y="1828800"/>
            <a:ext cx="1153098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9600" y="5799243"/>
            <a:ext cx="81598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১৭৮৭ সালের প্রবল বন্যায় গতিপথ পরিবর্তন করে ব্রহ্মপুত্রের একটি পরিত্যক্ত গতিপথে প্রবাহিত হয়। পুর্বে গংঙ্গা নদীতে মিলিত ছিল। এর দৈর্ঘ্য ১৭৭ কিঃমিঃ।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102" y="886934"/>
            <a:ext cx="375742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খুলনার দক্ষিনে ভৈরব বা রুপসা নদী। দক্ষিনে প্রবাহিত হয়ে ত্রিকোনা ও দুবলা দ্বীপদ্বয়ের ডানদিক দিয়ে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মংলা বন্দরের দক্ষিণে সুন্দরবনের ভিতর দিয়ে বঙ্গোপসাগরে পড়েছে।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438400" y="304800"/>
            <a:ext cx="45720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276" y="5791200"/>
            <a:ext cx="86106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প্রায় ১৪২ কিঃমিঃ দীর্ঘ ও ৪৬০ মিটার থেকে ২,৫ কিঃমিঃ প্রস্থ এই নদীর গভীরতা এত বেশী যে সারা বছর সমুদ্রগামী জাহাজ মোহনা দিয়ে মংলা সমুদ্র বন্দরে প্রবেশ করতে পারে।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4873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পশুর নদী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2" y="2971800"/>
            <a:ext cx="3963298" cy="27512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14" y="886934"/>
            <a:ext cx="4345449" cy="3712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447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438400" y="304800"/>
            <a:ext cx="45720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সাঙ্গু-ফেনী,নাফ, মাতামুহুরী নদী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7" y="897880"/>
            <a:ext cx="2240280" cy="1432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52160"/>
            <a:ext cx="1714500" cy="1478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158" y="852160"/>
            <a:ext cx="1981200" cy="1478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31" y="852160"/>
            <a:ext cx="2095500" cy="1478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200400"/>
            <a:ext cx="2667000" cy="23926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8" y="3200400"/>
            <a:ext cx="1493072" cy="23926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8600" y="5620878"/>
            <a:ext cx="4525131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মিয়ানমারের সীমান্ত ঘেষে নাফ নদী বাংলাদেশে প্রবেশ করেছে। দৈর্ঘ্য ৫৬ কিঃমিঃ।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31" y="3200400"/>
            <a:ext cx="3933069" cy="239268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29931" y="5628486"/>
            <a:ext cx="40386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লামার মাইবার পর্বতে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মাতামুহুরী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নদীর উৎপত্তি। এর দৈর্ঘ্য ১২০ কিঃমিঃ।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2477869"/>
            <a:ext cx="8610600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উপরের চিত্রে সাংগু নদী আরাকান থেকে নির্গত বা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ন্দ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রবান জেলার থানচি উপজেলা দিয়ে বাংলাদেশে প্রবেশ করেছে। ২৯৪ কিঃমিঃ দীর্ঘ নদীটি ফেনী নদী হিসেবে পরিচিত।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996399"/>
            <a:ext cx="2564802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১।উজান থেকে পাহাড়ী ঢলের সাথে প্রচুর পলি আসে,ফলে অনেক নদী ভরাট হয়ে প্রায় মৃত।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921" y="782564"/>
            <a:ext cx="2890550" cy="1904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43200"/>
            <a:ext cx="3048000" cy="2156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95" y="4415024"/>
            <a:ext cx="3627223" cy="2012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4109" y="3200400"/>
            <a:ext cx="4232910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২।অনেক নদী ভারতে উৎপত্তি। ভারত বেশ কিছু নদীতে বাদ দেওয়ায় শুস্ক মৌসুমে পানির প্রবাহ কমে যায়।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109" y="5410200"/>
            <a:ext cx="3854091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৩।সেচসহ নানা কাজে নদী থেকে পানি উত্তোলন করায় মুল নদীতেই আশংকাজনকভাবে কমে যাচ্ছে।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61" y="780716"/>
            <a:ext cx="2590800" cy="1904998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2814021" y="1599864"/>
            <a:ext cx="342900" cy="266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343400" y="5681365"/>
            <a:ext cx="80609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3810000" y="35052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3109" y="374622"/>
            <a:ext cx="842391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u="sng" dirty="0"/>
              <a:t>পানির অভাবের কারনঃ</a:t>
            </a:r>
          </a:p>
        </p:txBody>
      </p:sp>
    </p:spTree>
    <p:extLst>
      <p:ext uri="{BB962C8B-B14F-4D97-AF65-F5344CB8AC3E}">
        <p14:creationId xmlns:p14="http://schemas.microsoft.com/office/powerpoint/2010/main" val="361973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33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400" y="304800"/>
            <a:ext cx="8077200" cy="6239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3400" y="2362200"/>
            <a:ext cx="8077200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বাংলাদেশের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গভীরতম নদীর নাম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419600" y="4724400"/>
            <a:ext cx="3124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সাঙ্গু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33400" y="3733800"/>
            <a:ext cx="2971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পদ্মা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533400" y="47244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সুরমা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4724400" y="37338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পশূর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1447800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6600" y="381000"/>
            <a:ext cx="266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0800" y="685800"/>
            <a:ext cx="18288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IN" dirty="0" smtClean="0"/>
              <a:t>একক কাজ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592184" y="38481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679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33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400" y="304800"/>
            <a:ext cx="8077200" cy="6239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3400" y="2362200"/>
            <a:ext cx="8077200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কতটি নদী রয়েছে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419600" y="4724400"/>
            <a:ext cx="3124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০০ টি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33400" y="3733800"/>
            <a:ext cx="2971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০০ টি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533400" y="47244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০০ টি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4724400" y="37338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০০ টি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1447800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০২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6600" y="381000"/>
            <a:ext cx="266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685800"/>
            <a:ext cx="18288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IN" dirty="0" smtClean="0"/>
              <a:t>একক কাজ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5334000" y="4895850"/>
            <a:ext cx="457200" cy="361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679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05348"/>
            <a:ext cx="7696200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IN" dirty="0" smtClean="0"/>
              <a:t>                                </a:t>
            </a:r>
            <a:r>
              <a:rPr lang="en-US" dirty="0" smtClean="0"/>
              <a:t>         </a:t>
            </a:r>
            <a:r>
              <a:rPr lang="bn-IN" dirty="0" smtClean="0"/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দলীয় কাজ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2590800"/>
            <a:ext cx="792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নদী ভিত্তিক সম্পদের তালিকা- তোমার পাঠ্য বই অনুসারে লিপিবদ্ধ কর</a:t>
            </a:r>
            <a:r>
              <a:rPr lang="bn-IN" sz="4800" dirty="0" smtClean="0"/>
              <a:t>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2337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595" y="1041231"/>
            <a:ext cx="830580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621" y="3124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6600FF"/>
                </a:solidFill>
              </a:rPr>
              <a:t>      *** </a:t>
            </a:r>
            <a:r>
              <a:rPr lang="en-US" sz="32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প্রধান নদ নদীর বিবরন দাও?</a:t>
            </a:r>
            <a:r>
              <a:rPr lang="en-US" sz="32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3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229599" cy="4648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09600"/>
            <a:ext cx="8229600" cy="10156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6600FF"/>
                </a:solidFill>
              </a:rPr>
              <a:t>ধন্যবাদ</a:t>
            </a:r>
            <a:endParaRPr lang="en-US" sz="6000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3733800"/>
            <a:ext cx="8382000" cy="2819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 আহসান হাবীব</a:t>
            </a:r>
            <a:endParaRPr lang="bn-BD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এস পি পি এম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AU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ছাতক,সুনামগঞ্জ।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Email:ahsanpress@gmail.com</a:t>
            </a:r>
            <a:endParaRPr lang="en-AU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00400" y="381000"/>
            <a:ext cx="5562600" cy="3200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৫ম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বাংলাদেশের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নদ-নদী ও প্রাকৃতিক সম্পদ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০৩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04800"/>
            <a:ext cx="22860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3" y="1009650"/>
            <a:ext cx="2286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3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3" y="304800"/>
            <a:ext cx="4384944" cy="3143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14" y="304800"/>
            <a:ext cx="4384944" cy="31439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1" y="3764535"/>
            <a:ext cx="4270506" cy="24838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296" y="3764535"/>
            <a:ext cx="4339461" cy="24838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4400" y="6291439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rgbClr val="6600FF"/>
                  </a:solidFill>
                </a:ln>
                <a:latin typeface="NikoshBAN" pitchFamily="2" charset="0"/>
                <a:cs typeface="NikoshBAN" pitchFamily="2" charset="0"/>
              </a:rPr>
              <a:t>উপরের চিত্র গুলো কিসের?</a:t>
            </a:r>
            <a:endParaRPr lang="en-US" sz="3200" dirty="0">
              <a:ln>
                <a:solidFill>
                  <a:srgbClr val="6600FF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4038600" cy="3119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8600"/>
            <a:ext cx="3886200" cy="309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962400"/>
            <a:ext cx="3921211" cy="2420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" y="3962400"/>
            <a:ext cx="4038600" cy="23621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3348387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বাংলাদেশের মানচিত্র থেকে অনেক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নদ-নদী  হারিয়ে গেছে।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399" y="6382421"/>
            <a:ext cx="8417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ছোট বড় মিলিয়ে প্রায় ৭০০টি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নদ-নদী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বাংলাদেশে রয়েছে। 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04800" y="6096000"/>
            <a:ext cx="86106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মাধ্যমে কি দেখানো হয়েছে?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304800"/>
            <a:ext cx="85344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" y="381000"/>
            <a:ext cx="85344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পাঠঃ</a:t>
            </a: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বাংলাদেশের </a:t>
            </a:r>
            <a:r>
              <a:rPr lang="bn-I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নদ-নদী ও প্রাকৃতিক সম্পদ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63">
            <a:off x="2685527" y="2696038"/>
            <a:ext cx="4177780" cy="1942857"/>
          </a:xfrm>
          <a:prstGeom prst="rect">
            <a:avLst/>
          </a:prstGeom>
          <a:ln w="0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12" name="TextBox 11"/>
          <p:cNvSpPr txBox="1"/>
          <p:nvPr/>
        </p:nvSpPr>
        <p:spPr>
          <a:xfrm>
            <a:off x="4419600" y="10668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নদীর প্রবাহ পথের বিবরন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914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নদীর উৎপত্তিস্থল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1738"/>
            <a:ext cx="2095500" cy="13944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15078"/>
            <a:ext cx="2514600" cy="1341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37067" y="361952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জনবসতির উপর নদীর নির্ভরশীলতা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97274"/>
            <a:ext cx="2225040" cy="1746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6705600" y="364149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পানির আভাবে সৃষ্ট সমস্যা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84" y="4284786"/>
            <a:ext cx="2452316" cy="17350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875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3" grpId="0" animBg="1"/>
      <p:bldP spid="26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838200"/>
            <a:ext cx="48768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8700" y="2185181"/>
            <a:ext cx="6705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শিক্ষার্থীরাঃ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বাংলাদেশের প্রধান নদ নদীর উৎপত্তিস্থল ও পথের বিবরন দিতে পারবে।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নদ-নদীর উপরে জনবসতির নির্ভরশীলতা ব্যাখ্যা করতে পারবে।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পানির অভাবে নদ-নদীর প্রভাব বিশ্লেষন করতে পারবে।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752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6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819400" y="304800"/>
            <a:ext cx="3505200" cy="5334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নদ-নদী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সমুহ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908151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ভারতের উত্তরবংগের গংগ্মা এবং বাংলাদেশের পদ্মা ভারতের মধ্য হিমবাহের গাংঙ্গোত্রী হিমবাহ থেকে এর উৎপত্তি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1" y="1095478"/>
            <a:ext cx="2819400" cy="1800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1095479"/>
            <a:ext cx="2667000" cy="1807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095479"/>
            <a:ext cx="2514600" cy="18072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75" y="3862258"/>
            <a:ext cx="3581400" cy="19369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3862258"/>
            <a:ext cx="3809999" cy="20267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0101" y="5936084"/>
            <a:ext cx="7962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ভারত থেকে রাজশাহী হয়ে পদ্মা নামে গোয়ালন্দের নিকট ব্রহ্মপুত্রের প্রধান ধারা যমুনার সংগে মিলিত হয়েছে। বাংলাদেশে যার আয়তন ৩৪১৮৮ বর্গ কিঃমি।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097350" y="468868"/>
            <a:ext cx="1284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পদ্মা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2514600" y="304800"/>
            <a:ext cx="4343400" cy="5334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ব্রহ্মপুত্র/যমুনা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429645"/>
            <a:ext cx="8686800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উত্তর-পশ্চিম দিক থেকে দক্ষিন-পুর্বদিকে আড়াআড়িভাবে প্রবাহিত হতো। ১৭৮৭সালে ভূমিকম্পে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ব্রহ্মপুত্রের তলদেশ উত্থিত হওয়ায় পানিধারন ক্ষমতার বাইরে চলে যাওয়ায় যমুনা নামে নতুন স্রোত ধারা সৃষ্টি হয়।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3962400" y="914400"/>
            <a:ext cx="2819400" cy="1905000"/>
          </a:xfrm>
          <a:prstGeom prst="cloudCallout">
            <a:avLst>
              <a:gd name="adj1" fmla="val -91840"/>
              <a:gd name="adj2" fmla="val -834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তিব্বতের মানস সরোবরে উৎপত্তি। ব্রহ্মপুত্রের দৈর্ঘ্য ২৮৯৭ কিঃ মিঃ।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14400"/>
            <a:ext cx="2217419" cy="25824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17" y="3606150"/>
            <a:ext cx="2450034" cy="1811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71800"/>
            <a:ext cx="2836783" cy="2406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092434"/>
            <a:ext cx="20193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41" y="3674555"/>
            <a:ext cx="2516033" cy="16743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2209800" y="304800"/>
            <a:ext cx="5562600" cy="6858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মেঘনা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" y="5236271"/>
            <a:ext cx="8610600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আসামের বারাক নদী নাগা মনিপুর অঞ্চলে উৎপত্তি হয়ে সিলেটের সুরমা ও কুশিয়ারা নদীর সাথে মিলিত হয়ে সুনামগঞ্জের আজমিরিগঞ্জে কালনী দক্ষিন-পশ্চিম দিকে অগ্রসর হয়ে </a:t>
            </a: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মেঘনা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এবং ভৈরব বাজার অতিক্রম করে পুরাতন ব্রহ্মপুত্র নদের সাথে মিলিত হয়েছে।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2702730" cy="1836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441" y="1219200"/>
            <a:ext cx="2454358" cy="1760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025" y="1231363"/>
            <a:ext cx="2369550" cy="1736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61360"/>
            <a:ext cx="2667000" cy="1584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490549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বারাক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3261360"/>
            <a:ext cx="2286000" cy="15849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71" y="3352800"/>
            <a:ext cx="2369550" cy="14020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67200" y="490549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কুশিয়ারা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39000" y="484632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সুরমা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16712</TotalTime>
  <Words>694</Words>
  <Application>Microsoft Office PowerPoint</Application>
  <PresentationFormat>On-screen Show (4:3)</PresentationFormat>
  <Paragraphs>86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Custom Design</vt:lpstr>
      <vt:lpstr>1_Office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</dc:creator>
  <cp:lastModifiedBy>USER</cp:lastModifiedBy>
  <cp:revision>1450</cp:revision>
  <dcterms:created xsi:type="dcterms:W3CDTF">2014-05-19T06:43:56Z</dcterms:created>
  <dcterms:modified xsi:type="dcterms:W3CDTF">2020-03-04T11:04:33Z</dcterms:modified>
</cp:coreProperties>
</file>