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59" r:id="rId4"/>
    <p:sldId id="329" r:id="rId5"/>
    <p:sldId id="348" r:id="rId6"/>
    <p:sldId id="347" r:id="rId7"/>
    <p:sldId id="345" r:id="rId8"/>
    <p:sldId id="338" r:id="rId9"/>
    <p:sldId id="339" r:id="rId10"/>
    <p:sldId id="294" r:id="rId11"/>
    <p:sldId id="278" r:id="rId12"/>
    <p:sldId id="298" r:id="rId13"/>
    <p:sldId id="275" r:id="rId14"/>
    <p:sldId id="274" r:id="rId15"/>
    <p:sldId id="277" r:id="rId16"/>
    <p:sldId id="310" r:id="rId17"/>
    <p:sldId id="266" r:id="rId18"/>
    <p:sldId id="352" r:id="rId19"/>
    <p:sldId id="350" r:id="rId20"/>
    <p:sldId id="297" r:id="rId21"/>
    <p:sldId id="342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43D8-937D-4187-A8BF-B9D88608A4C5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D1762-5084-4F00-BFF7-55FD798563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8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1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6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ওয়েবসাইট</a:t>
            </a:r>
            <a:r>
              <a:rPr lang="en-US" baseline="0" dirty="0"/>
              <a:t> </a:t>
            </a:r>
            <a:r>
              <a:rPr lang="en-US" baseline="0" dirty="0" err="1"/>
              <a:t>সম্পর্কে</a:t>
            </a:r>
            <a:r>
              <a:rPr lang="en-US" baseline="0" dirty="0"/>
              <a:t> </a:t>
            </a:r>
            <a:r>
              <a:rPr lang="en-US" baseline="0" dirty="0" err="1"/>
              <a:t>জ্ঞান</a:t>
            </a:r>
            <a:r>
              <a:rPr lang="en-US" baseline="0" dirty="0"/>
              <a:t> </a:t>
            </a:r>
            <a:r>
              <a:rPr lang="en-US" baseline="0" dirty="0" err="1"/>
              <a:t>লাভ</a:t>
            </a:r>
            <a:r>
              <a:rPr lang="en-US" baseline="0" dirty="0"/>
              <a:t> </a:t>
            </a:r>
            <a:r>
              <a:rPr lang="en-US" baseline="0" dirty="0" err="1"/>
              <a:t>করবে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একটি</a:t>
            </a:r>
            <a:r>
              <a:rPr lang="bn-BD" baseline="0" dirty="0"/>
              <a:t> বিশ্ববিদ্যালয়ের ওয়েবসাইটে সাধারণত কী থাকে সেটি বর্ণনা করতে পারবে।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4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22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2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জনপ্রিয়</a:t>
            </a:r>
            <a:r>
              <a:rPr lang="bn-BD" baseline="0" dirty="0" smtClean="0"/>
              <a:t> ওয়েবসাইট গুলির বর্ণনা দিতে পারবে।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E72993-D950-42C9-8422-EBE326C2F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D0519B-C930-4622-B34D-19FFA808C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000A8E-B8DA-4C8F-8C63-91504D25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F6F0AE-3F81-45F7-B231-041B26CF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BA0C18-C063-41CA-9477-30054CD4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6B351-45A3-448F-B2BB-4FD31CCE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2B59BA-C201-46D4-B4BE-728FB3D3F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F4FB6D-64F3-44A0-A8DD-EE0FFB1D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8D83A5-FEF0-4E2B-8116-486F4AD2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C0B047-981A-4751-B989-A8D0A70F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14A3935-B771-4979-A1C3-117A266ED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073939-A226-40D2-A927-F6B6E8B7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618093-F9C3-40DC-B912-8F5C37F7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C9F87B-F119-4C90-B2C2-5571E087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27E9C5-48C7-4E3C-B2FF-4ED35336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10D92F-FCE1-40B0-AE3F-CB0BAD45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13BC68-A701-4C40-905A-7AF23BAF0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CA2C1F-044C-43BB-B90C-05B16A2E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9E2E6D-1555-4CA4-9822-DBA9CBCE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114ACA-56A8-4647-B322-9F2399AA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6DF3DB-0A55-4FF7-AC87-B9CEE74C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14EBD9-AAF7-44BF-AAE8-215CCF25B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659F39-02D0-4C3C-818E-3958948B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30FCED-94E2-4B38-9AD5-6739249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9A7EB2-F3CE-4096-9792-EAFA94D7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8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4470F0-A311-48B4-BB0F-DA3DC202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263953-6C59-4F88-9869-431038411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B541A37-E898-4CB3-BBC5-9F52D9165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CD3773-E8C1-4BCF-9B50-B43319BE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E481CE-15DB-425F-84C1-A670AFBB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A9E83A-F149-4F00-A69F-E5DAF5E7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8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19CAFC-8BD8-4315-9D70-B4C7FEC7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CA60E0-2638-4E19-BF13-4392051AB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E3AE15-0194-427B-8F6C-DB3A74461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59A4FDE-1062-4439-A73D-CD68E7CFC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2421BAA-A300-49C8-B015-75B876052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35184EA-323E-4776-816C-BAD5BA93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3B645C6-7D0F-445D-A263-21F93535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8099F83-B4A3-4A0D-B3C7-5C35E646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7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F1E5EA-A453-4063-AB45-FBA910E9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E47FF99-FD39-4D5F-A132-F47FF0D4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EB9C809-74D9-4691-813F-07085B5B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702FCB-C419-469D-B724-16D7DE03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7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9BDCE72-D2D0-4007-BD7B-7C49A30D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2E7D73-D965-4DFC-B8FB-FF1E6E56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370ED2-D4FE-48D4-9685-5A0C5D96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5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ECB9C9-4B3E-46EF-A27D-F1CBE9C5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295CB9-D967-4325-8B3C-EBDF3A61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F36552-8867-46F3-9DAD-540D4809B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E7DA36-8520-4A1E-921F-C8888EDF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28B00E-D4F4-4C1B-A6B9-93703BEC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DC640A-5769-49C9-90DE-DC24FBFE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2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196B3B-6D23-4E74-B92E-93DF308A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37D521C-34FC-4301-A67C-6450D06EB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9E3355A-E1CF-4B3E-8E41-FA291A906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DD2C69-5438-444E-89DE-4F9D1F47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4F842-2531-47DD-9834-2A04B98AE93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824D0D-5A0F-4FA8-88F3-24FB8FB6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362486-520C-490B-A666-DDDE9B07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10A979-E2DD-4238-AD68-4C12D02B0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9200FA4-F508-4465-9D8A-8576C6243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/>
        </p:blipFill>
        <p:spPr>
          <a:xfrm>
            <a:off x="44449" y="5924549"/>
            <a:ext cx="9525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7E33DCF-E61B-4431-A1B4-9567BA161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/>
        </p:blipFill>
        <p:spPr>
          <a:xfrm rot="16200000">
            <a:off x="11214100" y="5886450"/>
            <a:ext cx="9525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026E66-71B8-4E7A-9CFB-5D75AA94B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/>
        </p:blipFill>
        <p:spPr>
          <a:xfrm rot="16200000">
            <a:off x="11214100" y="38100"/>
            <a:ext cx="9525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11BF95B-7073-407B-B777-AA10A67B8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88" r="58889" b="41269"/>
          <a:stretch/>
        </p:blipFill>
        <p:spPr>
          <a:xfrm>
            <a:off x="44449" y="57150"/>
            <a:ext cx="952500" cy="914400"/>
          </a:xfrm>
          <a:prstGeom prst="rect">
            <a:avLst/>
          </a:prstGeom>
        </p:spPr>
      </p:pic>
      <p:sp>
        <p:nvSpPr>
          <p:cNvPr id="15" name="Flowchart: Decision 14">
            <a:extLst>
              <a:ext uri="{FF2B5EF4-FFF2-40B4-BE49-F238E27FC236}">
                <a16:creationId xmlns="" xmlns:a16="http://schemas.microsoft.com/office/drawing/2014/main" id="{0E1A0F76-5597-4034-B66C-67C5ED6716B4}"/>
              </a:ext>
            </a:extLst>
          </p:cNvPr>
          <p:cNvSpPr/>
          <p:nvPr userDrawn="1"/>
        </p:nvSpPr>
        <p:spPr>
          <a:xfrm>
            <a:off x="996949" y="57150"/>
            <a:ext cx="10445751" cy="539750"/>
          </a:xfrm>
          <a:prstGeom prst="flowChartDecis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TULU </a:t>
            </a:r>
            <a:r>
              <a:rPr lang="en-US" sz="2400" b="1" dirty="0" err="1">
                <a:solidFill>
                  <a:srgbClr val="00B050"/>
                </a:solidFill>
              </a:rPr>
              <a:t>TULU</a:t>
            </a:r>
            <a:r>
              <a:rPr lang="en-US" sz="2400" b="1" dirty="0">
                <a:solidFill>
                  <a:srgbClr val="00B050"/>
                </a:solidFill>
              </a:rPr>
              <a:t>  SARKER</a:t>
            </a:r>
            <a:r>
              <a:rPr lang="en-US" sz="2400" b="1" dirty="0"/>
              <a:t>SARKER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="" xmlns:a16="http://schemas.microsoft.com/office/drawing/2014/main" id="{B1D071DC-8939-4389-B41D-3D4DABA04150}"/>
              </a:ext>
            </a:extLst>
          </p:cNvPr>
          <p:cNvSpPr/>
          <p:nvPr userDrawn="1"/>
        </p:nvSpPr>
        <p:spPr>
          <a:xfrm>
            <a:off x="876300" y="6261100"/>
            <a:ext cx="10490200" cy="539750"/>
          </a:xfrm>
          <a:prstGeom prst="flowChartDecis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KADIRKHOLA  SECONDARY  SCHOOL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="" xmlns:a16="http://schemas.microsoft.com/office/drawing/2014/main" id="{45EF91F4-8529-4A3C-8743-38851D1F52AA}"/>
              </a:ext>
            </a:extLst>
          </p:cNvPr>
          <p:cNvSpPr/>
          <p:nvPr userDrawn="1"/>
        </p:nvSpPr>
        <p:spPr>
          <a:xfrm>
            <a:off x="9524" y="952500"/>
            <a:ext cx="158751" cy="4952999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-Down 17">
            <a:extLst>
              <a:ext uri="{FF2B5EF4-FFF2-40B4-BE49-F238E27FC236}">
                <a16:creationId xmlns="" xmlns:a16="http://schemas.microsoft.com/office/drawing/2014/main" id="{9366A896-6D2B-426D-8163-AB6A34A65D8C}"/>
              </a:ext>
            </a:extLst>
          </p:cNvPr>
          <p:cNvSpPr/>
          <p:nvPr userDrawn="1"/>
        </p:nvSpPr>
        <p:spPr>
          <a:xfrm>
            <a:off x="12026899" y="971550"/>
            <a:ext cx="158752" cy="4952999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3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3haat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A6B30D-C287-44B8-A7A0-42C0F1BCC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5" y="1097621"/>
            <a:ext cx="8482818" cy="46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otiar D. Content\Class VI\New folder\les_5- P_4\Capture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88957"/>
            <a:ext cx="4038600" cy="4354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ertical Scroll 6"/>
          <p:cNvSpPr/>
          <p:nvPr/>
        </p:nvSpPr>
        <p:spPr>
          <a:xfrm>
            <a:off x="6172200" y="1588956"/>
            <a:ext cx="4495800" cy="4354643"/>
          </a:xfrm>
          <a:prstGeom prst="verticalScroll">
            <a:avLst>
              <a:gd name="adj" fmla="val 9470"/>
            </a:avLst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একটি বিশ্ববিদ্যালয়ে ওয়েবসাইটে যে যে তথ্য থাকে:</a:t>
            </a:r>
          </a:p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বিশ্ববিদ্যালয়ের ইতিহাস</a:t>
            </a:r>
          </a:p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শিক্ষকগ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নামের তালিকা</a:t>
            </a:r>
          </a:p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পঠিত বিষয়সমূহ</a:t>
            </a:r>
          </a:p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গবেষণার বিষয়সমূহ</a:t>
            </a:r>
          </a:p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ভর্তি বিজ্ঞপ্তি</a:t>
            </a:r>
          </a:p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৬। সহশিক্ষা কার্যক্রম</a:t>
            </a:r>
          </a:p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৭। পরিচালনা পর্ষদ</a:t>
            </a:r>
          </a:p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৮। সম্পদের বিবরণ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8479" y="764686"/>
            <a:ext cx="6110241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0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9357" y="788300"/>
            <a:ext cx="69342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428401" y="670788"/>
            <a:ext cx="2841579" cy="990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৮ 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86E5C0F-2ED5-42FD-BD9C-02963B692A39}"/>
              </a:ext>
            </a:extLst>
          </p:cNvPr>
          <p:cNvSpPr/>
          <p:nvPr/>
        </p:nvSpPr>
        <p:spPr>
          <a:xfrm>
            <a:off x="1287780" y="1856936"/>
            <a:ext cx="9180653" cy="14911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046" y="704108"/>
            <a:ext cx="8454452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খুব সুন্দরভাবে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মানুষ তার প্রয়োজনীয় তথ্য সেখান থেকে সহজে সংগ্রহ করতে পারে।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2362200"/>
            <a:ext cx="8482818" cy="3791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1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1" y="522982"/>
            <a:ext cx="754379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সংগীতের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8792" y="5604803"/>
            <a:ext cx="977587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http://www.mp3haat.com</a:t>
            </a:r>
            <a:r>
              <a:rPr lang="en-US" sz="2800" dirty="0"/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 D. Content\Class VI\New folder\les_5- P_4\Capture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2" y="1447800"/>
            <a:ext cx="6781799" cy="3895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bdullah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70" y="1371600"/>
            <a:ext cx="8194903" cy="3552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82827" y="598817"/>
            <a:ext cx="617220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8658" y="4998317"/>
            <a:ext cx="8305800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www.google.com.bd/imghp</a:t>
            </a:r>
            <a:r>
              <a:rPr lang="en-US" sz="2800" dirty="0"/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ওয়ে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1" y="522982"/>
            <a:ext cx="8153399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ওয়েবসাইটকে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1636" y="3853935"/>
            <a:ext cx="68233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www.teachers.gov.bd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0074" y="2851667"/>
            <a:ext cx="686492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www.moedu.gov.bd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1636" y="4800601"/>
            <a:ext cx="68233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www.jessoreboard.gov.bd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199" y="5688687"/>
            <a:ext cx="678180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www.youtube.com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3928" y="1944470"/>
            <a:ext cx="685107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www.bangladesh.com</a:t>
            </a:r>
          </a:p>
        </p:txBody>
      </p:sp>
    </p:spTree>
    <p:extLst>
      <p:ext uri="{BB962C8B-B14F-4D97-AF65-F5344CB8AC3E}">
        <p14:creationId xmlns:p14="http://schemas.microsoft.com/office/powerpoint/2010/main" val="33177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970" y="943323"/>
            <a:ext cx="3070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u="sng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u="sng" dirty="0">
                <a:ln>
                  <a:solidFill>
                    <a:srgbClr val="00B05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400" u="sng" dirty="0">
              <a:ln>
                <a:solidFill>
                  <a:srgbClr val="00B050"/>
                </a:solidFill>
              </a:ln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iiooo.jpg">
            <a:extLst>
              <a:ext uri="{FF2B5EF4-FFF2-40B4-BE49-F238E27FC236}">
                <a16:creationId xmlns="" xmlns:a16="http://schemas.microsoft.com/office/drawing/2014/main" id="{F23A9A9F-55F0-486A-AECA-B954CA7B0F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4661" y="3131820"/>
            <a:ext cx="5324528" cy="2994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31860F1-44BC-4502-A951-0697E2D5FC11}"/>
              </a:ext>
            </a:extLst>
          </p:cNvPr>
          <p:cNvSpPr/>
          <p:nvPr/>
        </p:nvSpPr>
        <p:spPr>
          <a:xfrm>
            <a:off x="8117059" y="1220322"/>
            <a:ext cx="2532184" cy="461665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৮  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7902124-5D08-4C01-A014-6D3089A4AAD3}"/>
              </a:ext>
            </a:extLst>
          </p:cNvPr>
          <p:cNvSpPr/>
          <p:nvPr/>
        </p:nvSpPr>
        <p:spPr>
          <a:xfrm>
            <a:off x="1799973" y="2094420"/>
            <a:ext cx="9056968" cy="76944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ওয়েবসাইট কি?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জনপ্রিয়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ঠিকানা লেখ।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 D. Content\Class VI\New folder\les_5- P_4\google_larg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12" y="4557932"/>
            <a:ext cx="3886200" cy="1434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6900" y="680593"/>
            <a:ext cx="8458200" cy="138499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E:\Motiar D. Content\Class VI\New folder\New folder\274450-1kSru414121375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21" y="2222694"/>
            <a:ext cx="4151142" cy="2110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8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Motiar D. Content\Class VI\New folder\les_5- P_4\Capture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87" y="1538801"/>
            <a:ext cx="9277351" cy="452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3378" y="652604"/>
            <a:ext cx="9636369" cy="707886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ম্যাগাজিনের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3864" y="714374"/>
            <a:ext cx="5943601" cy="70788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NASA 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79" y="1752601"/>
            <a:ext cx="81057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E:\Motiar D. Content\Class IX\৫ম পাঠ\graphics-rocket-7360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32" y="2667001"/>
            <a:ext cx="2077066" cy="32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589214" y="647701"/>
            <a:ext cx="7162800" cy="7620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A3E1FDC-4AC1-4FE7-BFEF-6A5E7BC4DAF2}"/>
              </a:ext>
            </a:extLst>
          </p:cNvPr>
          <p:cNvGrpSpPr/>
          <p:nvPr/>
        </p:nvGrpSpPr>
        <p:grpSpPr>
          <a:xfrm>
            <a:off x="6019800" y="1257300"/>
            <a:ext cx="306388" cy="5105400"/>
            <a:chOff x="6019800" y="1257300"/>
            <a:chExt cx="306388" cy="5105400"/>
          </a:xfrm>
        </p:grpSpPr>
        <p:cxnSp>
          <p:nvCxnSpPr>
            <p:cNvPr id="5" name="Straight Arrow Connector 4"/>
            <p:cNvCxnSpPr/>
            <p:nvPr/>
          </p:nvCxnSpPr>
          <p:spPr>
            <a:xfrm rot="5400000">
              <a:off x="3618708" y="3809206"/>
              <a:ext cx="51054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40393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4344194" y="3428206"/>
              <a:ext cx="3962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lowchart: Decision 9"/>
          <p:cNvSpPr/>
          <p:nvPr/>
        </p:nvSpPr>
        <p:spPr>
          <a:xfrm>
            <a:off x="2514600" y="1371600"/>
            <a:ext cx="2514600" cy="762000"/>
          </a:xfrm>
          <a:prstGeom prst="flowChartDecisi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7466013" y="1372737"/>
            <a:ext cx="2514600" cy="762000"/>
          </a:xfrm>
          <a:prstGeom prst="flowChartDecision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Kalpurush" pitchFamily="2" charset="0"/>
                <a:cs typeface="Kalpurush" pitchFamily="2" charset="0"/>
              </a:rPr>
              <a:t>পাঠ</a:t>
            </a:r>
            <a:r>
              <a:rPr lang="bn-BD" sz="2400" dirty="0">
                <a:latin typeface="Kalpurush" pitchFamily="2" charset="0"/>
                <a:cs typeface="Kalpurush" pitchFamily="2" charset="0"/>
              </a:rPr>
              <a:t>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828800" y="2209799"/>
            <a:ext cx="3810000" cy="3795216"/>
          </a:xfrm>
          <a:prstGeom prst="flowChartProcess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endParaRPr lang="en-US" sz="2000" dirty="0"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টুলু সরকার (সহকারী শিক্ষক)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কাদিরখোলা মাধ্যমিক বিদ্যালয়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রামপাল , বাগেরহাট । 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E-mail: tulusarker81@gmail.com</a:t>
            </a:r>
          </a:p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Mobile:01723-570381</a:t>
            </a:r>
          </a:p>
          <a:p>
            <a:pPr algn="ctr"/>
            <a:endParaRPr lang="bn-BD" dirty="0"/>
          </a:p>
          <a:p>
            <a:pPr algn="ctr"/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6629400" y="2209799"/>
            <a:ext cx="4631052" cy="3795215"/>
          </a:xfrm>
          <a:prstGeom prst="flowChartProcess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dirty="0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IN" sz="2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তথ্যও যোগাযোগ </a:t>
            </a: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২০/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১/২০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365D4A3-3FDC-4B26-BEE3-09656FD0B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41" y="2312910"/>
            <a:ext cx="1696913" cy="1690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06F92FC-7DD8-45D5-B60F-3080C31117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8409062" y="2321456"/>
            <a:ext cx="1193726" cy="1455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0671" y="2771788"/>
            <a:ext cx="9364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ওয়েবসাইট কী?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সার্চ ইঞ্জিন কী?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1066" y="1042819"/>
            <a:ext cx="3041745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359" y="791571"/>
            <a:ext cx="5976237" cy="122213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8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807" y="3996285"/>
            <a:ext cx="8553156" cy="218615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শিক্ষা বোর্ড</a:t>
            </a:r>
            <a:r>
              <a:rPr lang="en-US" sz="43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ওয়েবসাইটে কী কী তথ্য আছে তার একটি তালিকা </a:t>
            </a:r>
            <a:r>
              <a:rPr lang="en-US" sz="43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4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house-1.jpg">
            <a:extLst>
              <a:ext uri="{FF2B5EF4-FFF2-40B4-BE49-F238E27FC236}">
                <a16:creationId xmlns="" xmlns:a16="http://schemas.microsoft.com/office/drawing/2014/main" id="{D1FE9375-2DA1-4058-BB83-D490BAF93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135" y="2013701"/>
            <a:ext cx="3589362" cy="18349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68CC5F5-BA94-4CBA-B307-203C0EDEBDA4}"/>
              </a:ext>
            </a:extLst>
          </p:cNvPr>
          <p:cNvSpPr/>
          <p:nvPr/>
        </p:nvSpPr>
        <p:spPr>
          <a:xfrm>
            <a:off x="941696" y="772068"/>
            <a:ext cx="107670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Kalpurush" panose="02000600000000000000" pitchFamily="2" charset="0"/>
                <a:cs typeface="Kalpurush" panose="02000600000000000000" pitchFamily="2" charset="0"/>
              </a:rPr>
              <a:t>সকলের</a:t>
            </a:r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 সু-স্বাস্থ্য কামনা করে </a:t>
            </a:r>
          </a:p>
          <a:p>
            <a:pPr algn="ctr"/>
            <a:r>
              <a:rPr lang="bn-IN" sz="5400" dirty="0">
                <a:latin typeface="Kalpurush" panose="02000600000000000000" pitchFamily="2" charset="0"/>
                <a:cs typeface="Kalpurush" panose="02000600000000000000" pitchFamily="2" charset="0"/>
              </a:rPr>
              <a:t>আজকের মত শেষ করলাম</a:t>
            </a:r>
            <a:endParaRPr lang="en-US" sz="5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1">
            <a:extLst>
              <a:ext uri="{FF2B5EF4-FFF2-40B4-BE49-F238E27FC236}">
                <a16:creationId xmlns="" xmlns:a16="http://schemas.microsoft.com/office/drawing/2014/main" id="{BFADF332-9D0E-4912-8A89-B15720AF67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2198" y="2340590"/>
            <a:ext cx="8268106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271804" y="4248443"/>
            <a:ext cx="3573194" cy="9706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74856" y="4318781"/>
            <a:ext cx="3742006" cy="923330"/>
          </a:xfrm>
          <a:prstGeom prst="rect">
            <a:avLst/>
          </a:prstGeom>
          <a:solidFill>
            <a:srgbClr val="002060"/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Tulu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Sarker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64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62228" y="674585"/>
            <a:ext cx="9588381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18" y="1336432"/>
            <a:ext cx="5571978" cy="4783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" y="1364566"/>
            <a:ext cx="5359791" cy="4740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ECBC641-4515-4BF5-A741-B77233DF8794}"/>
              </a:ext>
            </a:extLst>
          </p:cNvPr>
          <p:cNvGrpSpPr/>
          <p:nvPr/>
        </p:nvGrpSpPr>
        <p:grpSpPr>
          <a:xfrm>
            <a:off x="1066800" y="678304"/>
            <a:ext cx="10058400" cy="5501391"/>
            <a:chOff x="1066800" y="678304"/>
            <a:chExt cx="10058400" cy="550139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455639F-795E-4D95-981E-DD49C330C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678304"/>
              <a:ext cx="10058400" cy="550139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A017F1B-8F76-47D6-B85F-21A40391008C}"/>
                </a:ext>
              </a:extLst>
            </p:cNvPr>
            <p:cNvSpPr txBox="1"/>
            <p:nvPr/>
          </p:nvSpPr>
          <p:spPr>
            <a:xfrm>
              <a:off x="3015521" y="1544463"/>
              <a:ext cx="6160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E4A1769-D5D3-45C8-8F83-69EFB1F19D7E}"/>
              </a:ext>
            </a:extLst>
          </p:cNvPr>
          <p:cNvSpPr/>
          <p:nvPr/>
        </p:nvSpPr>
        <p:spPr>
          <a:xfrm>
            <a:off x="3015521" y="1867628"/>
            <a:ext cx="59543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Kalpurush" pitchFamily="2" charset="0"/>
                <a:cs typeface="Kalpurush" pitchFamily="2" charset="0"/>
              </a:rPr>
              <a:t>আজকের আলোচ্য বিষয়......</a:t>
            </a:r>
          </a:p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0665" y="1026942"/>
            <a:ext cx="9355015" cy="4037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করছি আজকের আলোচনা শেষে শিক্ষা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র্থীরা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/>
              <a:t>১। ওয়েবসাইটের ধারণা ব্যাখ্যা করতে পারবে।</a:t>
            </a:r>
          </a:p>
          <a:p>
            <a:pPr algn="ctr"/>
            <a:r>
              <a:rPr lang="bn-IN" sz="2400" dirty="0" smtClean="0"/>
              <a:t>২। জনপ্রিয় কয়েকটি ওয়েবসাইটের   বর্ণনা দিতে পারবে </a:t>
            </a:r>
          </a:p>
          <a:p>
            <a:pPr algn="ctr"/>
            <a:r>
              <a:rPr lang="bn-IN" sz="2400" dirty="0" smtClean="0"/>
              <a:t>৩। কয়েকটি ওয়েবসাইট চিহ্নিত  করে তার কাজ ব্যাখ্যা করতে পারবে। </a:t>
            </a:r>
          </a:p>
          <a:p>
            <a:pPr algn="ctr"/>
            <a:endParaRPr lang="bn-IN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otiar\Desktop\New folder\GPS-satellite-around-Earth-moving-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112331"/>
            <a:ext cx="2209800" cy="1707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endCxn id="6" idx="3"/>
          </p:cNvCxnSpPr>
          <p:nvPr/>
        </p:nvCxnSpPr>
        <p:spPr>
          <a:xfrm rot="5400000" flipH="1" flipV="1">
            <a:off x="3660709" y="2622570"/>
            <a:ext cx="1707171" cy="1600847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6705603" y="2819407"/>
            <a:ext cx="2016367" cy="144310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931922" y="2688101"/>
            <a:ext cx="1651781" cy="1609580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39895" y="529683"/>
            <a:ext cx="9032905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53945" y="4052456"/>
            <a:ext cx="1219200" cy="228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6" idx="5"/>
          </p:cNvCxnSpPr>
          <p:nvPr/>
        </p:nvCxnSpPr>
        <p:spPr>
          <a:xfrm rot="16200000" flipH="1">
            <a:off x="7199258" y="2247431"/>
            <a:ext cx="1693104" cy="2337056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5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343" y="4283612"/>
            <a:ext cx="9284677" cy="20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61845" y="1913206"/>
            <a:ext cx="7652825" cy="4058755"/>
            <a:chOff x="1758461" y="534573"/>
            <a:chExt cx="8356209" cy="5592133"/>
          </a:xfrm>
        </p:grpSpPr>
        <p:pic>
          <p:nvPicPr>
            <p:cNvPr id="2" name="Picture 1" descr="3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8461" y="2630445"/>
              <a:ext cx="8356209" cy="3496261"/>
            </a:xfrm>
            <a:prstGeom prst="rect">
              <a:avLst/>
            </a:prstGeom>
          </p:spPr>
        </p:pic>
        <p:pic>
          <p:nvPicPr>
            <p:cNvPr id="3" name="Picture 2" descr="43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2689" y="534573"/>
              <a:ext cx="4512212" cy="225083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099899" y="643116"/>
            <a:ext cx="8998722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আরেকটার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0793" y="695794"/>
            <a:ext cx="9545652" cy="16312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আর সবচেয়ে সহজ সুযোগ হল নিজেকে অন্যোর সামনে তুলে ধরা।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92" y="2616591"/>
            <a:ext cx="8384345" cy="331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0830" y="628470"/>
            <a:ext cx="8088923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02" y="1730326"/>
            <a:ext cx="8201464" cy="451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7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399</Words>
  <Application>Microsoft Office PowerPoint</Application>
  <PresentationFormat>Widescreen</PresentationFormat>
  <Paragraphs>85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NIRJHAR</dc:creator>
  <cp:lastModifiedBy>Kadir khola school</cp:lastModifiedBy>
  <cp:revision>273</cp:revision>
  <dcterms:created xsi:type="dcterms:W3CDTF">2019-09-30T10:54:45Z</dcterms:created>
  <dcterms:modified xsi:type="dcterms:W3CDTF">2020-03-04T06:48:03Z</dcterms:modified>
</cp:coreProperties>
</file>