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641C-754D-49F3-A420-31306105FE0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D48E9-A446-4B19-8F6D-C6858A41EB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6780-7B67-4CFF-AF9C-78D79AE14E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(MD.MONIR.HOSSIA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7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Decision 5"/>
          <p:cNvSpPr/>
          <p:nvPr/>
        </p:nvSpPr>
        <p:spPr>
          <a:xfrm>
            <a:off x="1828800" y="4876800"/>
            <a:ext cx="4953000" cy="1828800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4864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দেখ ও বলঃ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71600"/>
          <a:ext cx="8686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0"/>
                <a:gridCol w="2654300"/>
                <a:gridCol w="1930400"/>
              </a:tblGrid>
              <a:tr h="2438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chemeClr val="tx1"/>
                          </a:solidFill>
                        </a:rPr>
                        <a:t>৩জোড়া</a:t>
                      </a:r>
                      <a:endParaRPr 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bn-BD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bn-BD" sz="7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7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8000" dirty="0" smtClean="0">
                          <a:latin typeface="NikoshBAN" pitchFamily="2" charset="0"/>
                          <a:cs typeface="NikoshBAN" pitchFamily="2" charset="0"/>
                        </a:rPr>
                        <a:t>৪জোড়া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88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bn-BD" sz="8800" dirty="0" smtClean="0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6823381208_6c7ac1fe1e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1600200" cy="1143000"/>
          </a:xfrm>
          <a:prstGeom prst="rect">
            <a:avLst/>
          </a:prstGeom>
        </p:spPr>
      </p:pic>
      <p:pic>
        <p:nvPicPr>
          <p:cNvPr id="7" name="Picture 6" descr="6823381208_6c7ac1fe1e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2209800" cy="1066801"/>
          </a:xfrm>
          <a:prstGeom prst="rect">
            <a:avLst/>
          </a:prstGeom>
        </p:spPr>
      </p:pic>
      <p:pic>
        <p:nvPicPr>
          <p:cNvPr id="8" name="Picture 7" descr="6823381208_6c7ac1fe1e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447800"/>
            <a:ext cx="1676400" cy="1143000"/>
          </a:xfrm>
          <a:prstGeom prst="rect">
            <a:avLst/>
          </a:prstGeom>
        </p:spPr>
      </p:pic>
      <p:pic>
        <p:nvPicPr>
          <p:cNvPr id="9" name="Picture 8" descr="doel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609600" y="3886200"/>
            <a:ext cx="1737360" cy="1196795"/>
          </a:xfrm>
          <a:prstGeom prst="round2SameRect">
            <a:avLst/>
          </a:prstGeom>
        </p:spPr>
      </p:pic>
      <p:pic>
        <p:nvPicPr>
          <p:cNvPr id="10" name="Picture 9" descr="doel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685800" y="5181600"/>
            <a:ext cx="1737360" cy="1196795"/>
          </a:xfrm>
          <a:prstGeom prst="round2SameRect">
            <a:avLst/>
          </a:prstGeom>
        </p:spPr>
      </p:pic>
      <p:pic>
        <p:nvPicPr>
          <p:cNvPr id="11" name="Picture 10" descr="doel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2590800" y="5105400"/>
            <a:ext cx="1737360" cy="1196795"/>
          </a:xfrm>
          <a:prstGeom prst="round2SameRect">
            <a:avLst/>
          </a:prstGeom>
        </p:spPr>
      </p:pic>
      <p:pic>
        <p:nvPicPr>
          <p:cNvPr id="12" name="Picture 11" descr="doel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2590800" y="3886200"/>
            <a:ext cx="1737360" cy="1196795"/>
          </a:xfrm>
          <a:prstGeom prst="round2Same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715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905000"/>
          <a:ext cx="85344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2590800"/>
                <a:gridCol w="1447800"/>
              </a:tblGrid>
              <a:tr h="4343400">
                <a:tc>
                  <a:txBody>
                    <a:bodyPr/>
                    <a:lstStyle/>
                    <a:p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7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7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জোড়া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72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72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r>
                        <a:rPr lang="bn-BD" sz="72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endParaRPr lang="en-US" sz="7200" strike="sngStrike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jak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04800" y="2133600"/>
            <a:ext cx="1463040" cy="1446784"/>
          </a:xfrm>
          <a:prstGeom prst="ellipse">
            <a:avLst/>
          </a:prstGeom>
        </p:spPr>
      </p:pic>
      <p:pic>
        <p:nvPicPr>
          <p:cNvPr id="11" name="Picture 10" descr="jak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828800" y="2057400"/>
            <a:ext cx="1463040" cy="1446784"/>
          </a:xfrm>
          <a:prstGeom prst="ellipse">
            <a:avLst/>
          </a:prstGeom>
        </p:spPr>
      </p:pic>
      <p:pic>
        <p:nvPicPr>
          <p:cNvPr id="12" name="Picture 11" descr="jak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2667000" y="3733800"/>
            <a:ext cx="1463040" cy="1446784"/>
          </a:xfrm>
          <a:prstGeom prst="ellipse">
            <a:avLst/>
          </a:prstGeom>
        </p:spPr>
      </p:pic>
      <p:pic>
        <p:nvPicPr>
          <p:cNvPr id="13" name="Picture 12" descr="jak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762000" y="3810000"/>
            <a:ext cx="1463040" cy="1446784"/>
          </a:xfrm>
          <a:prstGeom prst="ellipse">
            <a:avLst/>
          </a:prstGeom>
        </p:spPr>
      </p:pic>
      <p:pic>
        <p:nvPicPr>
          <p:cNvPr id="14" name="Picture 13" descr="jak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352800" y="2133600"/>
            <a:ext cx="1463040" cy="14467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খালি ঘরে জোড় সংখ্যা লিখ-(জোড়ায় কর)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371600"/>
          <a:ext cx="1295400" cy="523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0" y="1371600"/>
          <a:ext cx="87344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43"/>
              </a:tblGrid>
              <a:tr h="1036320">
                <a:tc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0" y="1828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447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362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352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4864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26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1534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তোমরা এখন পাঠ্য বইএর ২০পৃষ্ঠা খোল ও কোথায় কোথায় জোড় সংখ্যার ছবি আছে দেখ ।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84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8153400" cy="228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0"/>
          <a:ext cx="88392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198120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জোড়া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  <a:r>
                        <a:rPr lang="bn-BD" sz="7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6012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8800" dirty="0" smtClean="0">
                          <a:latin typeface="NikoshBAN" pitchFamily="2" charset="0"/>
                          <a:cs typeface="NikoshBAN" pitchFamily="2" charset="0"/>
                        </a:rPr>
                        <a:t>২জোড়া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r>
                        <a:rPr lang="bn-BD" sz="7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7200" dirty="0" smtClean="0">
                          <a:latin typeface="NikoshBAN" pitchFamily="2" charset="0"/>
                          <a:cs typeface="NikoshBAN" pitchFamily="2" charset="0"/>
                        </a:rPr>
                        <a:t>কত?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Red_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1143000" cy="1305886"/>
          </a:xfrm>
          <a:prstGeom prst="rect">
            <a:avLst/>
          </a:prstGeom>
        </p:spPr>
      </p:pic>
      <p:pic>
        <p:nvPicPr>
          <p:cNvPr id="4" name="Picture 3" descr="Red_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143000" cy="1229686"/>
          </a:xfrm>
          <a:prstGeom prst="rect">
            <a:avLst/>
          </a:prstGeom>
        </p:spPr>
      </p:pic>
      <p:pic>
        <p:nvPicPr>
          <p:cNvPr id="9" name="Picture 8" descr="Hibijibi_1319980885_51-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419600"/>
            <a:ext cx="1295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ibijibi_1319980885_51-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9600"/>
            <a:ext cx="1295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304801"/>
            <a:ext cx="7010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(জবা ও বেলী)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48200" y="2438400"/>
            <a:ext cx="2133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 জোড়া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953000"/>
            <a:ext cx="19812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 জোড়া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28600" y="1524000"/>
            <a:ext cx="4038600" cy="1981200"/>
            <a:chOff x="228600" y="1524000"/>
            <a:chExt cx="4038600" cy="1981200"/>
          </a:xfrm>
        </p:grpSpPr>
        <p:pic>
          <p:nvPicPr>
            <p:cNvPr id="10" name="Picture 9" descr="Peyara 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524000"/>
              <a:ext cx="838200" cy="76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Peyara 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524000"/>
              <a:ext cx="990600" cy="76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Peyara 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524000"/>
              <a:ext cx="990600" cy="83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Peyara 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1524000"/>
              <a:ext cx="838200" cy="83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Peyara -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2667000"/>
              <a:ext cx="914400" cy="83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Peyara -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2667000"/>
              <a:ext cx="1066800" cy="83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6781800" y="2362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=কত?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502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=কত?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228600" y="4038600"/>
            <a:ext cx="4876800" cy="2514600"/>
            <a:chOff x="228600" y="4038600"/>
            <a:chExt cx="4876800" cy="2514600"/>
          </a:xfrm>
        </p:grpSpPr>
        <p:pic>
          <p:nvPicPr>
            <p:cNvPr id="24" name="Picture 23" descr="dsc_613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4038600"/>
              <a:ext cx="10668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 descr="dsc_613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9400" y="4038600"/>
              <a:ext cx="12192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 descr="dsc_613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7800" y="5410200"/>
              <a:ext cx="10668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 descr="dsc_613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5410200"/>
              <a:ext cx="12192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 descr="dsc_613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4038600"/>
              <a:ext cx="10668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 descr="dsc_613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400" y="4038600"/>
              <a:ext cx="12192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 descr="dsc_613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3200" y="5410200"/>
              <a:ext cx="10668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 descr="dsc_613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6200" y="5410200"/>
              <a:ext cx="1219200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1371600" y="457200"/>
            <a:ext cx="6934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কাজ(গোলাপ ও কামিনী)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7543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সাথে জোড় সংখ্যা গুলো মিল কর-(একক কাজ)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humbnailCA5025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1981200" cy="868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ashion-multi-colored-p3 pairencil-cartoon-gift-plush-toy-cushion-pillow-sofa-bedroom-decoraton-Thanksgiving-Days-font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81000" y="3048000"/>
            <a:ext cx="2133600" cy="1018309"/>
          </a:xfrm>
          <a:prstGeom prst="ellipse">
            <a:avLst/>
          </a:prstGeom>
        </p:spPr>
      </p:pic>
      <p:pic>
        <p:nvPicPr>
          <p:cNvPr id="17" name="Picture 16" descr="2 pair.jpg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457200" y="1905000"/>
            <a:ext cx="1981200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5 pair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304800" y="5562600"/>
            <a:ext cx="2209800" cy="1117285"/>
          </a:xfrm>
          <a:prstGeom prst="roundRect">
            <a:avLst/>
          </a:prstGeom>
        </p:spPr>
      </p:pic>
      <p:pic>
        <p:nvPicPr>
          <p:cNvPr id="19" name="Picture 18" descr="pair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381000" y="4267200"/>
            <a:ext cx="1981200" cy="1143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267200" y="914402"/>
          <a:ext cx="3657600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1058334">
                <a:tc>
                  <a:txBody>
                    <a:bodyPr/>
                    <a:lstStyle/>
                    <a:p>
                      <a:pPr algn="just"/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 জোড়া=১০টি  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4166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6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জোড়া=৮টি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4166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latin typeface="NikoshBAN" pitchFamily="2" charset="0"/>
                          <a:cs typeface="NikoshBAN" pitchFamily="2" charset="0"/>
                        </a:rPr>
                        <a:t>১ জোড়া=২টি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4166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latin typeface="NikoshBAN" pitchFamily="2" charset="0"/>
                          <a:cs typeface="NikoshBAN" pitchFamily="2" charset="0"/>
                        </a:rPr>
                        <a:t>৩ জোড়া=৬টি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4166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latin typeface="NikoshBAN" pitchFamily="2" charset="0"/>
                          <a:cs typeface="NikoshBAN" pitchFamily="2" charset="0"/>
                        </a:rPr>
                        <a:t>২ জোড়া=৪টি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6200000" flipH="1">
            <a:off x="1714500" y="3467100"/>
            <a:ext cx="3352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552700" y="18669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90800" y="36576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</p:cNvCxnSpPr>
          <p:nvPr/>
        </p:nvCxnSpPr>
        <p:spPr>
          <a:xfrm flipV="1">
            <a:off x="2362200" y="2286000"/>
            <a:ext cx="1981200" cy="255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104900" y="2552700"/>
            <a:ext cx="4495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362200" y="838200"/>
            <a:ext cx="3810000" cy="1295400"/>
          </a:xfrm>
          <a:prstGeom prst="wave">
            <a:avLst>
              <a:gd name="adj1" fmla="val 12500"/>
              <a:gd name="adj2" fmla="val -17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খেলা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3622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11480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4384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477000" y="31242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495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  <p:bldP spid="5" grpId="2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602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G:\ \Pictures\handshake1_321977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464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ধন্যবাদ,আবার দেখা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772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মমতাজ বেগম হ্যাপি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মুছাপুর সরকারি প্রাথমিক বিদ্যালয় ।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রায়পুরা, নরসিংদী।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191000"/>
            <a:ext cx="4521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6388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746760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শ্রেণী-১ম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পাঠাংশ  ১-১০সংখ্যার মধ্যেবিষয়-প্রাথমিক গণিত পাঠের শিরোনাম-জোড়ায় সাজানো জোড় সংখ্যা গুলো চিনবে।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8006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4582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জোড়ায়  জোড়ায় উপকরণ সাজাতে পারবে।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4267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নিরাপদ পরিবেশ সৃষ্টি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82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সেভেন আপ খেলার মাধ্যমে  নিরাপদ পরিবেশ সৃষ্টি করব।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"/>
            <a:ext cx="3810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6 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4419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156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048000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 (16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048000"/>
            <a:ext cx="4343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1"/>
            <a:ext cx="81534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জোড় সংখ্যার  ধারণা-(১থেকে১০)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১০জন শিক্ষার্থী সামনে এনে ২জন করে ৫টি দল করে জোড় সংখ্যার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ধারণা দেব।  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781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দেখ ও বল-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676400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60"/>
                <a:gridCol w="3435658"/>
                <a:gridCol w="1518082"/>
              </a:tblGrid>
              <a:tr h="2089265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জোড়া</a:t>
                      </a:r>
                      <a:r>
                        <a:rPr lang="bn-BD" sz="7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7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২টি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0335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9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7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endParaRPr lang="en-US" sz="9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8800" dirty="0" smtClean="0">
                          <a:latin typeface="NikoshBAN" pitchFamily="2" charset="0"/>
                          <a:cs typeface="NikoshBAN" pitchFamily="2" charset="0"/>
                        </a:rPr>
                        <a:t>৪টি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ra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2652712" cy="151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ve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14478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ve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86200"/>
            <a:ext cx="14478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sahana akther; assistant teacher,b dura gps, hobigonj</dc:creator>
  <cp:lastModifiedBy>RCE</cp:lastModifiedBy>
  <cp:revision>1</cp:revision>
  <dcterms:created xsi:type="dcterms:W3CDTF">2006-08-16T00:00:00Z</dcterms:created>
  <dcterms:modified xsi:type="dcterms:W3CDTF">2020-03-04T10:43:48Z</dcterms:modified>
</cp:coreProperties>
</file>