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  <p:sldMasterId id="2147483720" r:id="rId4"/>
    <p:sldMasterId id="2147483744" r:id="rId5"/>
    <p:sldMasterId id="2147483756" r:id="rId6"/>
    <p:sldMasterId id="2147483768" r:id="rId7"/>
    <p:sldMasterId id="2147483792" r:id="rId8"/>
    <p:sldMasterId id="2147483816" r:id="rId9"/>
    <p:sldMasterId id="2147483828" r:id="rId10"/>
    <p:sldMasterId id="2147483852" r:id="rId11"/>
    <p:sldMasterId id="2147483864" r:id="rId12"/>
    <p:sldMasterId id="2147483876" r:id="rId13"/>
    <p:sldMasterId id="2147483924" r:id="rId14"/>
  </p:sldMasterIdLst>
  <p:notesMasterIdLst>
    <p:notesMasterId r:id="rId36"/>
  </p:notesMasterIdLst>
  <p:sldIdLst>
    <p:sldId id="280" r:id="rId15"/>
    <p:sldId id="282" r:id="rId16"/>
    <p:sldId id="283" r:id="rId17"/>
    <p:sldId id="293" r:id="rId18"/>
    <p:sldId id="294" r:id="rId19"/>
    <p:sldId id="295" r:id="rId20"/>
    <p:sldId id="296" r:id="rId21"/>
    <p:sldId id="297" r:id="rId22"/>
    <p:sldId id="287" r:id="rId23"/>
    <p:sldId id="290" r:id="rId24"/>
    <p:sldId id="291" r:id="rId25"/>
    <p:sldId id="292" r:id="rId26"/>
    <p:sldId id="298" r:id="rId27"/>
    <p:sldId id="299" r:id="rId28"/>
    <p:sldId id="300" r:id="rId29"/>
    <p:sldId id="301" r:id="rId30"/>
    <p:sldId id="302" r:id="rId31"/>
    <p:sldId id="289" r:id="rId32"/>
    <p:sldId id="27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6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3BF8C-BD9C-4FAC-B1C9-50E1EF27E3D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79B8C-F73D-4B7D-9DE0-A82876B3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43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03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439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659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71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310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677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300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209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272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9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365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1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1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585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94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895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847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85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05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244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573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09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5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812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460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7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7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944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151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642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043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864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3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130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912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168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66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531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97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464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816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061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356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308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687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5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22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269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464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109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168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6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07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35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9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42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2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88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5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7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13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89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72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90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3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1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55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8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00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7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26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5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3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37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26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6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68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95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73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55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77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66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98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02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92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9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43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1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10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5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01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4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2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2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11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0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49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59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64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7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45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40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90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96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041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20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90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1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1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67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8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6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59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2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83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0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86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37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7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4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944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59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0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0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81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60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9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6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39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505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771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98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24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107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110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472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7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7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207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5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9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42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910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31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514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59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8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549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19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757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11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3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3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0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audio" Target="../media/audio1.wav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9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4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72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drumroll.wav"/>
          </p:stSnd>
        </p:sndAc>
      </p:transition>
    </mc:Choice>
    <mc:Fallback xmlns="">
      <p:transition spd="slow">
        <p:sndAc>
          <p:stSnd>
            <p:snd r:embed="rId14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A326-827E-4DF8-9AB4-219628FE6A1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146A-3451-4E38-B085-D3144E0D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6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1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0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0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7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gif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24.jpeg"/><Relationship Id="rId5" Type="http://schemas.openxmlformats.org/officeDocument/2006/relationships/image" Target="../media/image29.jpe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2.jpeg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3.jpeg"/><Relationship Id="rId3" Type="http://schemas.openxmlformats.org/officeDocument/2006/relationships/image" Target="../media/image27.jpeg"/><Relationship Id="rId7" Type="http://schemas.openxmlformats.org/officeDocument/2006/relationships/image" Target="../media/image36.jpeg"/><Relationship Id="rId12" Type="http://schemas.microsoft.com/office/2007/relationships/hdphoto" Target="../media/hdphoto1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8.xml"/><Relationship Id="rId6" Type="http://schemas.microsoft.com/office/2007/relationships/hdphoto" Target="../media/hdphoto5.wdp"/><Relationship Id="rId11" Type="http://schemas.openxmlformats.org/officeDocument/2006/relationships/image" Target="../media/image38.jpeg"/><Relationship Id="rId5" Type="http://schemas.openxmlformats.org/officeDocument/2006/relationships/image" Target="../media/image12.jpeg"/><Relationship Id="rId10" Type="http://schemas.microsoft.com/office/2007/relationships/hdphoto" Target="../media/hdphoto11.wdp"/><Relationship Id="rId4" Type="http://schemas.openxmlformats.org/officeDocument/2006/relationships/image" Target="../media/image23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8.xml"/><Relationship Id="rId6" Type="http://schemas.microsoft.com/office/2007/relationships/hdphoto" Target="../media/hdphoto13.wdp"/><Relationship Id="rId5" Type="http://schemas.openxmlformats.org/officeDocument/2006/relationships/image" Target="../media/image40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1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6.jpeg"/><Relationship Id="rId5" Type="http://schemas.openxmlformats.org/officeDocument/2006/relationships/image" Target="../media/image44.jp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6.jpe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1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7.jpeg"/><Relationship Id="rId5" Type="http://schemas.microsoft.com/office/2007/relationships/hdphoto" Target="../media/hdphoto14.wdp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4.jpeg"/><Relationship Id="rId7" Type="http://schemas.openxmlformats.org/officeDocument/2006/relationships/image" Target="../media/image4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6.wdp"/><Relationship Id="rId5" Type="http://schemas.openxmlformats.org/officeDocument/2006/relationships/image" Target="../media/image48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8.xml"/><Relationship Id="rId6" Type="http://schemas.microsoft.com/office/2007/relationships/hdphoto" Target="../media/hdphoto6.wdp"/><Relationship Id="rId5" Type="http://schemas.openxmlformats.org/officeDocument/2006/relationships/image" Target="../media/image13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6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786">
            <a:off x="6009884" y="3132921"/>
            <a:ext cx="937903" cy="1415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2299">
            <a:off x="5090951" y="3389305"/>
            <a:ext cx="721178" cy="1351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77" y="3338211"/>
            <a:ext cx="113923" cy="1453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91" y="4792491"/>
            <a:ext cx="1170799" cy="1257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929" r="89286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30" y="1636149"/>
            <a:ext cx="1035375" cy="17801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97765" y="806608"/>
            <a:ext cx="2235200" cy="160032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1787" y="806608"/>
            <a:ext cx="2318327" cy="132299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9872" y="1023205"/>
            <a:ext cx="1958109" cy="122588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  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8224" y="1005544"/>
            <a:ext cx="2253673" cy="144780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 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flower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V="1">
            <a:off x="1222106" y="3338575"/>
            <a:ext cx="2348345" cy="1883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flower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V="1">
            <a:off x="8752053" y="3338574"/>
            <a:ext cx="2348345" cy="1883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48581" y="718152"/>
            <a:ext cx="9129251" cy="1314648"/>
          </a:xfrm>
          <a:prstGeom prst="ribbon">
            <a:avLst>
              <a:gd name="adj1" fmla="val 16667"/>
              <a:gd name="adj2" fmla="val 65186"/>
            </a:avLst>
          </a:prstGeom>
          <a:solidFill>
            <a:schemeClr val="tx1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তাৎপর্য-১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5000" l="1000" r="98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1" y="2165828"/>
            <a:ext cx="2768263" cy="3372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4" t="27463" r="13383" b="60199"/>
          <a:stretch/>
        </p:blipFill>
        <p:spPr>
          <a:xfrm>
            <a:off x="3664100" y="2166096"/>
            <a:ext cx="7492927" cy="1434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3554364" y="3737654"/>
            <a:ext cx="7602581" cy="223462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“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যদি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আকাশমন্ডলী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পৃথিবীতে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ব্যতীত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বহু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ইলাহ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থাকত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তবে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উভয়েই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ধ্বংস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যেত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।” (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সুরা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আম্বিয়া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আয়াত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২২)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769805" y="718152"/>
            <a:ext cx="8775291" cy="962638"/>
          </a:xfrm>
          <a:prstGeom prst="ribbon">
            <a:avLst>
              <a:gd name="adj1" fmla="val 16667"/>
              <a:gd name="adj2" fmla="val 75000"/>
            </a:avLst>
          </a:prstGeom>
          <a:blipFill>
            <a:blip r:embed="rId3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তাৎপর্য-২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3" b="89734" l="9896" r="8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3" y="2909690"/>
            <a:ext cx="2569667" cy="323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23283" r="4279" b="64179"/>
          <a:stretch/>
        </p:blipFill>
        <p:spPr>
          <a:xfrm>
            <a:off x="1010429" y="1883602"/>
            <a:ext cx="10169015" cy="10258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07668" y="3082413"/>
            <a:ext cx="7571647" cy="281134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5715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“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তাঁর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আল্লাহর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কোনো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ইলাহ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যদি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থাকত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তবে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প্রত্যেক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ইলাহ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সৃষ্টিকে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নিয়ে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পৃথক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যেত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একে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অপরের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প্রাধান্য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বিস্তার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।” (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সুরা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মুমিনুন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আয়াত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৯১)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769805" y="604684"/>
            <a:ext cx="8775291" cy="1076106"/>
          </a:xfrm>
          <a:prstGeom prst="ribbon">
            <a:avLst>
              <a:gd name="adj1" fmla="val 16667"/>
              <a:gd name="adj2" fmla="val 75000"/>
            </a:avLst>
          </a:prstGeom>
          <a:blipFill>
            <a:blip r:embed="rId3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তাৎপর্য-৩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5" r="14975"/>
          <a:stretch/>
        </p:blipFill>
        <p:spPr>
          <a:xfrm>
            <a:off x="939797" y="2032800"/>
            <a:ext cx="3175531" cy="3306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115455" y="2182760"/>
            <a:ext cx="7122945" cy="377558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মানব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হেদায়াতের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দুনিয়াতে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যত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নবি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রাসুল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এসেছেন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—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তাঁরা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সকলেই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দাওয়াত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প্রচার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করেছেন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তাঁদের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দাওয়াতের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বাণী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“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ইলাহা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ইল্লাল্লাহ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”।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ইসলামের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বিধি-বিধান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প্রতিষ্ঠিত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পরিপন্থী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বিধান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490" y="353961"/>
            <a:ext cx="11179279" cy="60763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501447" y="511742"/>
            <a:ext cx="11090524" cy="1243383"/>
          </a:xfrm>
          <a:prstGeom prst="ribbon">
            <a:avLst>
              <a:gd name="adj1" fmla="val 19642"/>
              <a:gd name="adj2" fmla="val 58374"/>
            </a:avLst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তাৎপর্য-৪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9" y="1755125"/>
            <a:ext cx="2777563" cy="226169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28" y="1755057"/>
            <a:ext cx="2701901" cy="222278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9" y="4171815"/>
            <a:ext cx="2777563" cy="213333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25" y="4171815"/>
            <a:ext cx="2669635" cy="213333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495369" y="2020529"/>
            <a:ext cx="5236835" cy="4137548"/>
          </a:xfrm>
          <a:prstGeom prst="roundRect">
            <a:avLst/>
          </a:prstGeom>
          <a:blipFill>
            <a:blip r:embed="rId13"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সালাত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যাকাত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সাওম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হজ্জ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ইবাদতই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কোনো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কিছু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চাইলেও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নিকট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চাইতে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490" y="353961"/>
            <a:ext cx="11179279" cy="60763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501447" y="511742"/>
            <a:ext cx="11090524" cy="1243383"/>
          </a:xfrm>
          <a:prstGeom prst="ribbon">
            <a:avLst>
              <a:gd name="adj1" fmla="val 19642"/>
              <a:gd name="adj2" fmla="val 62097"/>
            </a:avLst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5400" b="1" kern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en-US" sz="5400" b="1" kern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kern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kern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5400" b="1" kern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-৫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1"/>
          <a:stretch/>
        </p:blipFill>
        <p:spPr>
          <a:xfrm>
            <a:off x="614613" y="2032806"/>
            <a:ext cx="3610345" cy="41148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4425043" y="2018114"/>
            <a:ext cx="7049204" cy="412949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বিশ্বাসীগণ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শূধু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তা’আলার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সামনে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মাথা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অন্য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কারো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সামনে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মাথা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বিশ্বাস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মানুষের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আত্নসম্মান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আত্নসচেনতা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জাগিয়ে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তোলে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16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658457" y="718152"/>
            <a:ext cx="10933512" cy="991406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তাৎপর্য-6</a:t>
            </a:r>
          </a:p>
        </p:txBody>
      </p:sp>
      <p:sp>
        <p:nvSpPr>
          <p:cNvPr id="3" name="Rectangle 2"/>
          <p:cNvSpPr/>
          <p:nvPr/>
        </p:nvSpPr>
        <p:spPr>
          <a:xfrm>
            <a:off x="669151" y="1779574"/>
            <a:ext cx="2907468" cy="21016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Content Placeholder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9" y="3971499"/>
            <a:ext cx="2913227" cy="21918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84053" y="1843605"/>
            <a:ext cx="7783659" cy="431447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বিশ্বাস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করলে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মানুষ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বিপথগামী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নানা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মূর্তির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পূজা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পদার্থের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নিকট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মাথা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মানুষের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আত্নমর্যাদা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বিনষ্ট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029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490" y="353961"/>
            <a:ext cx="11179279" cy="60763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501447" y="511742"/>
            <a:ext cx="11090524" cy="1243383"/>
          </a:xfrm>
          <a:prstGeom prst="ribbon">
            <a:avLst>
              <a:gd name="adj1" fmla="val 19642"/>
              <a:gd name="adj2" fmla="val 58374"/>
            </a:avLst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5400" b="1" kern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en-US" sz="5400" b="1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তাৎপর্য-7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7" y="1999156"/>
            <a:ext cx="3128380" cy="378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4115432" y="1843605"/>
            <a:ext cx="7171375" cy="431447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বিশ্বাস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মানুষকে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জাতিত্ব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বোধ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এনে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তা’আলার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নির্ভরশীল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বিপদে-আপদে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নিরাশ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দুনিয়ার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সুখ-শান্তি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সফলতা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লাভ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760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build="p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769805" y="718152"/>
            <a:ext cx="8775291" cy="962638"/>
          </a:xfrm>
          <a:prstGeom prst="ribbon">
            <a:avLst>
              <a:gd name="adj1" fmla="val 16667"/>
              <a:gd name="adj2" fmla="val 75000"/>
            </a:avLst>
          </a:prstGeom>
          <a:blipFill>
            <a:blip r:embed="rId3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তাৎপর্য-8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2" y="2127873"/>
            <a:ext cx="2761797" cy="357571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ounded Rectangle 7"/>
          <p:cNvSpPr/>
          <p:nvPr/>
        </p:nvSpPr>
        <p:spPr>
          <a:xfrm>
            <a:off x="3732107" y="1843605"/>
            <a:ext cx="7491439" cy="414424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</a:t>
            </a:r>
            <a:r>
              <a:rPr kumimoji="0" lang="en-US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বিশ্বাস</a:t>
            </a:r>
            <a:r>
              <a:rPr kumimoji="0" lang="en-US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করলে</a:t>
            </a:r>
            <a:r>
              <a:rPr kumimoji="0" lang="en-US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মানুষ</a:t>
            </a:r>
            <a:r>
              <a:rPr kumimoji="0" lang="en-US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শিরক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বহু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উপাস্যের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বিশ্বাস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বহুদল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গোষ্ঠিতে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বিভক্ত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পারষ্পরিক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দ্বন্দ্ব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সংঘাত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হানাহানি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ঘটে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শান্তি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মানবতা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বিপর্যস্ত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434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342107" y="821391"/>
            <a:ext cx="9453716" cy="1785190"/>
          </a:xfrm>
          <a:prstGeom prst="ribbon">
            <a:avLst>
              <a:gd name="adj1" fmla="val 19145"/>
              <a:gd name="adj2" fmla="val 45320"/>
            </a:avLst>
          </a:prstGeom>
          <a:blipFill>
            <a:blip r:embed="rId3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8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 descr="E:\1.Madrasha\2. I.C.T\s pik\20180227_1258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17962" r="12835"/>
          <a:stretch/>
        </p:blipFill>
        <p:spPr bwMode="auto">
          <a:xfrm>
            <a:off x="840856" y="613290"/>
            <a:ext cx="2802193" cy="24668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1.Madrasha\2. I.C.T\s pik\20180227_1259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22580" r="17329" b="5211"/>
          <a:stretch/>
        </p:blipFill>
        <p:spPr bwMode="auto">
          <a:xfrm>
            <a:off x="8455101" y="613290"/>
            <a:ext cx="2827224" cy="24668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8645" y="3303639"/>
            <a:ext cx="10323680" cy="2403988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তাৎপর্য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নিজের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খাতায়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প্রত্যেকে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তোমার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পাশের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বন্ধুকে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দেখাও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527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782" y="95535"/>
            <a:ext cx="11955439" cy="6625956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7" name="Down Ribbon 76"/>
          <p:cNvSpPr/>
          <p:nvPr/>
        </p:nvSpPr>
        <p:spPr>
          <a:xfrm>
            <a:off x="658457" y="718522"/>
            <a:ext cx="10933512" cy="1230197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32513" y="2106391"/>
            <a:ext cx="10454187" cy="405168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সর্বপ্রধান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সত্বা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96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build="p" bldLvl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4658" y="561469"/>
            <a:ext cx="4226273" cy="1454727"/>
          </a:xfrm>
          <a:prstGeom prst="rect">
            <a:avLst/>
          </a:prstGeom>
          <a:solidFill>
            <a:sysClr val="windowText" lastClr="000000"/>
          </a:solidFill>
          <a:ln w="1587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4657" y="2161309"/>
            <a:ext cx="4267519" cy="3934698"/>
          </a:xfrm>
          <a:prstGeom prst="rect">
            <a:avLst/>
          </a:prstGeom>
          <a:solidFill>
            <a:sysClr val="windowText" lastClr="000000"/>
          </a:solidFill>
          <a:ln w="1587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4797" y="843483"/>
            <a:ext cx="39597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E:\1.Madrasha\1. Techer im+video+sartifikat\১. শিক্ষকদের ছবি\১. মেইন ছবি\Sofor-17\144___07\IMG_03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8" t="24908" r="28623" b="26558"/>
          <a:stretch/>
        </p:blipFill>
        <p:spPr bwMode="auto">
          <a:xfrm>
            <a:off x="7732525" y="2403767"/>
            <a:ext cx="3339455" cy="3435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8245" y="1766460"/>
            <a:ext cx="60106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আখন্দ</a:t>
            </a:r>
            <a:endParaRPr lang="bn-IN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</a:t>
            </a:r>
            <a:endParaRPr lang="bn-IN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01728-008600</a:t>
            </a:r>
          </a:p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mdmustafizurrk86@gmail.com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45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1447800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1.Madrasha\madrasha piq\001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1268"/>
            <a:ext cx="6096000" cy="30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12. CINARY SOB\BADRUL\=S@§=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31" y="1521267"/>
            <a:ext cx="5689599" cy="31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860800" y="2895600"/>
            <a:ext cx="4673600" cy="762000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" y="4627416"/>
            <a:ext cx="12192000" cy="177338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বিশ্বাসের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ব্যক্তির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কর্মে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পরিবর্তন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আসতে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নিয়ে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15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build="p" bldLvl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/>
        </p:blipFill>
        <p:spPr>
          <a:xfrm>
            <a:off x="2821947" y="1524001"/>
            <a:ext cx="6609920" cy="4758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32541" y="256603"/>
            <a:ext cx="156164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6611" y="256604"/>
            <a:ext cx="142218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ল্লা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3759" y="244018"/>
            <a:ext cx="9396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kern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7293" y="256604"/>
            <a:ext cx="13179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kern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4245" y="292540"/>
            <a:ext cx="170431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93269" y="292541"/>
            <a:ext cx="125226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kern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768" y="575738"/>
            <a:ext cx="4825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8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8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520" y="1845733"/>
            <a:ext cx="10869880" cy="413173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BD" sz="60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 </a:t>
            </a:r>
            <a:r>
              <a:rPr lang="en-US" sz="60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6000" b="1" kern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8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</a:t>
            </a:r>
            <a:r>
              <a:rPr lang="en-US" sz="48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8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আকায়েদ</a:t>
            </a:r>
            <a:r>
              <a:rPr lang="en-US" sz="48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48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800" b="1" kern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৪র্থ    </a:t>
            </a:r>
            <a:r>
              <a:rPr lang="en-US" sz="4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১ম</a:t>
            </a:r>
          </a:p>
          <a:p>
            <a:pPr lvl="0" algn="ctr">
              <a:defRPr/>
            </a:pPr>
            <a:r>
              <a:rPr lang="en-US" sz="4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00/০0/২০20</a:t>
            </a:r>
            <a:r>
              <a:rPr lang="bn-BD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bn-BD" sz="44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4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en-US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AU" sz="44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95" y="939748"/>
            <a:ext cx="4849973" cy="3722541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283404" y="4860540"/>
            <a:ext cx="491536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ঘরের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মালিক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65" y="939748"/>
            <a:ext cx="4434251" cy="3722541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6371303" y="4860540"/>
            <a:ext cx="4704736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গ্রন্থে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বানী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83" y="1061883"/>
            <a:ext cx="4635140" cy="337129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366376" y="4680673"/>
            <a:ext cx="4721544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প্রতিদিন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সূর্য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উঠান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76" y="1061883"/>
            <a:ext cx="4325456" cy="337129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ounded Rectangle 4"/>
          <p:cNvSpPr/>
          <p:nvPr/>
        </p:nvSpPr>
        <p:spPr>
          <a:xfrm>
            <a:off x="6517977" y="4677956"/>
            <a:ext cx="4513819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পৃথিবী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সৃষ্টি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করেছেন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8911" y="668809"/>
            <a:ext cx="10364479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7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/>
        </p:blipFill>
        <p:spPr>
          <a:xfrm>
            <a:off x="795671" y="1929583"/>
            <a:ext cx="4517967" cy="4264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5510269" y="2129777"/>
            <a:ext cx="5753019" cy="371058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</a:t>
            </a:r>
            <a:endParaRPr kumimoji="0" lang="en-US" sz="13800" b="1" i="0" u="none" strike="noStrike" kern="0" cap="none" spc="0" normalizeH="0" baseline="0" noProof="0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একত্ববাদ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135" y="717756"/>
            <a:ext cx="447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BD" sz="8000" dirty="0" smtClean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1377" y="2164306"/>
            <a:ext cx="10263239" cy="353499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685800" lvl="0" indent="-685800">
              <a:buFont typeface="Wingdings" panose="05000000000000000000" pitchFamily="2" charset="2"/>
              <a:buChar char="v"/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lvl="0" indent="-685800">
              <a:buFont typeface="Wingdings" panose="05000000000000000000" pitchFamily="2" charset="2"/>
              <a:buChar char="v"/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গূরুত্ব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lvl="0" indent="-685800">
              <a:buFont typeface="Wingdings" panose="05000000000000000000" pitchFamily="2" charset="2"/>
              <a:buChar char="v"/>
              <a:defRPr/>
            </a:pP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9" y="2125484"/>
            <a:ext cx="3777984" cy="3777984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Down Ribbon 2"/>
          <p:cNvSpPr/>
          <p:nvPr/>
        </p:nvSpPr>
        <p:spPr>
          <a:xfrm>
            <a:off x="1666571" y="810836"/>
            <a:ext cx="8863780" cy="1314648"/>
          </a:xfrm>
          <a:prstGeom prst="ribbon">
            <a:avLst>
              <a:gd name="adj1" fmla="val 16667"/>
              <a:gd name="adj2" fmla="val 57085"/>
            </a:avLst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তাওহিদের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পরিচয়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469" y="2581571"/>
            <a:ext cx="6241288" cy="332199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“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একত্ববাদ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”।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মহান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আল্লাহকে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অদ্বিতীয়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সত্বা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হিসেবে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বিশ্বাস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তাওহিদ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327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48267" y="1456580"/>
            <a:ext cx="5791200" cy="1659467"/>
          </a:xfrm>
          <a:prstGeom prst="rightArrow">
            <a:avLst/>
          </a:prstGeom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E:\1.Madrasha\2. I.C.T\s pik\20180227_1256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95" t="18934" r="34302" b="10218"/>
          <a:stretch/>
        </p:blipFill>
        <p:spPr bwMode="auto">
          <a:xfrm>
            <a:off x="8280401" y="745067"/>
            <a:ext cx="2827867" cy="2809854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86781" y="3803676"/>
            <a:ext cx="10155355" cy="226340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r>
              <a:rPr lang="en-US" sz="9600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en-US" sz="96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96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96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7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489</Words>
  <Application>Microsoft Office PowerPoint</Application>
  <PresentationFormat>Custom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12_Office Theme</vt:lpstr>
      <vt:lpstr>13_Office Theme</vt:lpstr>
      <vt:lpstr>14_Office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Ahad</dc:creator>
  <cp:lastModifiedBy>JNJ</cp:lastModifiedBy>
  <cp:revision>70</cp:revision>
  <dcterms:created xsi:type="dcterms:W3CDTF">2017-03-04T15:32:34Z</dcterms:created>
  <dcterms:modified xsi:type="dcterms:W3CDTF">2020-03-05T14:59:15Z</dcterms:modified>
</cp:coreProperties>
</file>