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3F3"/>
    <a:srgbClr val="5A5E5F"/>
    <a:srgbClr val="7C7C7C"/>
    <a:srgbClr val="F8CBAD"/>
    <a:srgbClr val="262F72"/>
    <a:srgbClr val="002060"/>
    <a:srgbClr val="BDC3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1447</TotalTime>
  <Words>387</Words>
  <Application>Microsoft Office PowerPoint</Application>
  <PresentationFormat>Widescreen</PresentationFormat>
  <Paragraphs>88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Metropolitan</vt:lpstr>
      <vt:lpstr>1_Office Theme</vt:lpstr>
      <vt:lpstr>2_Office Theme</vt:lpstr>
      <vt:lpstr>3_Office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chatm</dc:creator>
  <cp:lastModifiedBy>chatm</cp:lastModifiedBy>
  <cp:revision>139</cp:revision>
  <dcterms:created xsi:type="dcterms:W3CDTF">2020-02-29T14:36:11Z</dcterms:created>
  <dcterms:modified xsi:type="dcterms:W3CDTF">2020-03-05T11:46:03Z</dcterms:modified>
</cp:coreProperties>
</file>