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330" r:id="rId2"/>
    <p:sldId id="329" r:id="rId3"/>
    <p:sldId id="305" r:id="rId4"/>
    <p:sldId id="292" r:id="rId5"/>
    <p:sldId id="262" r:id="rId6"/>
    <p:sldId id="263" r:id="rId7"/>
    <p:sldId id="320" r:id="rId8"/>
    <p:sldId id="307" r:id="rId9"/>
    <p:sldId id="309" r:id="rId10"/>
    <p:sldId id="324" r:id="rId11"/>
    <p:sldId id="311" r:id="rId12"/>
    <p:sldId id="313" r:id="rId13"/>
    <p:sldId id="315" r:id="rId14"/>
    <p:sldId id="318" r:id="rId15"/>
    <p:sldId id="325" r:id="rId16"/>
    <p:sldId id="322" r:id="rId17"/>
    <p:sldId id="279" r:id="rId18"/>
    <p:sldId id="280" r:id="rId19"/>
    <p:sldId id="327" r:id="rId20"/>
    <p:sldId id="282" r:id="rId21"/>
    <p:sldId id="283" r:id="rId22"/>
    <p:sldId id="32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FF"/>
    <a:srgbClr val="62705E"/>
    <a:srgbClr val="586355"/>
    <a:srgbClr val="98B6C4"/>
    <a:srgbClr val="FFFFCC"/>
    <a:srgbClr val="A6DEBB"/>
    <a:srgbClr val="21CF63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485" autoAdjust="0"/>
    <p:restoredTop sz="93178" autoAdjust="0"/>
  </p:normalViewPr>
  <p:slideViewPr>
    <p:cSldViewPr snapToGrid="0">
      <p:cViewPr varScale="1">
        <p:scale>
          <a:sx n="65" d="100"/>
          <a:sy n="65" d="100"/>
        </p:scale>
        <p:origin x="-14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C8BA-7A15-4A41-9E9B-A5B1C97A7832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F47DE-2D0D-4212-A7DC-81309161E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109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প্রশ্নের মাধ্যমে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08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7904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133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dirty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4588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আমি বোর্ডে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অধ্যায়ের নাম এবং পাঠের শিরোনাম লিখে দিবো।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তাদের নিজ নিজ খাতায় লিখে নিবে।</a:t>
            </a: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61CF-2C81-4D53-8934-09CFB0639B1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0117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6609-611E-4DC9-9935-B64990E394A5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74559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458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শিশুদের জোড়ায় জোড়ায় ভাগ করে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দিব। প্রতি জোড়া থেকে কাজ নিয়ে আমার লেখার সাথে সবাইকে মিলিয়ে নিতে বলবো।</a:t>
            </a: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61CF-2C81-4D53-8934-09CFB0639B1E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53754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শিশুদের তিনটি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দলে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ভাগ করে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দিব।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61CF-2C81-4D53-8934-09CFB0639B1E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95280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পাঠ্যবই খুলে নির্দিষ্ট সময় নিরবে পড়তে বলব।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322F0-D4BB-45C2-BD03-4A18DE060996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24227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মধ্য থেকে উত্তর বের করার চেষ্টা করব, না পারলে নিরাময় মূলক ব্যবস্থা করব।</a:t>
            </a:r>
            <a:endParaRPr lang="en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33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65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52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131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644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54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309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94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261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1810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603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12BB5F-5DC2-476D-983C-9D9249ED451F}" type="datetimeFigureOut">
              <a:rPr lang="en-US" smtClean="0"/>
              <a:pPr/>
              <a:t>05-Mar-20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C2C6BC6-F010-4EE7-AA2C-674469888C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457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>
            <a:extLst>
              <a:ext uri="{FF2B5EF4-FFF2-40B4-BE49-F238E27FC236}">
                <a16:creationId xmlns="" xmlns:a16="http://schemas.microsoft.com/office/drawing/2014/main" id="{33A520D9-0A49-4713-BB9A-502DE20E15A3}"/>
              </a:ext>
            </a:extLst>
          </p:cNvPr>
          <p:cNvSpPr/>
          <p:nvPr userDrawn="1"/>
        </p:nvSpPr>
        <p:spPr>
          <a:xfrm>
            <a:off x="0" y="-2"/>
            <a:ext cx="9144000" cy="6858001"/>
          </a:xfrm>
          <a:prstGeom prst="halfFrame">
            <a:avLst>
              <a:gd name="adj1" fmla="val 984"/>
              <a:gd name="adj2" fmla="val 1003"/>
            </a:avLst>
          </a:prstGeom>
          <a:gradFill flip="none" rotWithShape="1">
            <a:gsLst>
              <a:gs pos="0">
                <a:schemeClr val="accent2"/>
              </a:gs>
              <a:gs pos="33000">
                <a:schemeClr val="tx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="" xmlns:a16="http://schemas.microsoft.com/office/drawing/2014/main" id="{C69F6921-991B-46CF-BF62-66EABF455A99}"/>
              </a:ext>
            </a:extLst>
          </p:cNvPr>
          <p:cNvSpPr/>
          <p:nvPr userDrawn="1"/>
        </p:nvSpPr>
        <p:spPr>
          <a:xfrm rot="16200000" flipV="1">
            <a:off x="1142999" y="-1143000"/>
            <a:ext cx="6858002" cy="9144000"/>
          </a:xfrm>
          <a:prstGeom prst="halfFrame">
            <a:avLst>
              <a:gd name="adj1" fmla="val 984"/>
              <a:gd name="adj2" fmla="val 1003"/>
            </a:avLst>
          </a:prstGeom>
          <a:gradFill flip="none" rotWithShape="1">
            <a:gsLst>
              <a:gs pos="0">
                <a:schemeClr val="tx1"/>
              </a:gs>
              <a:gs pos="63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5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533400"/>
            <a:ext cx="9144000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d roses pictures f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2419" y="2552699"/>
            <a:ext cx="2286007" cy="1752601"/>
            <a:chOff x="3200396" y="2285999"/>
            <a:chExt cx="2286007" cy="1752601"/>
          </a:xfrm>
        </p:grpSpPr>
        <p:sp>
          <p:nvSpPr>
            <p:cNvPr id="27" name="Oval 26"/>
            <p:cNvSpPr/>
            <p:nvPr/>
          </p:nvSpPr>
          <p:spPr>
            <a:xfrm>
              <a:off x="3200396" y="2285999"/>
              <a:ext cx="2286007" cy="175260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3535174" y="2542661"/>
              <a:ext cx="1616451" cy="1239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itchFamily="2" charset="0"/>
                  <a:cs typeface="NikoshBAN" pitchFamily="2" charset="0"/>
                </a:rPr>
                <a:t>কম্পিউটার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07372" y="2031681"/>
            <a:ext cx="36102" cy="521017"/>
            <a:chOff x="4325349" y="1764981"/>
            <a:chExt cx="36102" cy="521017"/>
          </a:xfrm>
        </p:grpSpPr>
        <p:sp>
          <p:nvSpPr>
            <p:cNvPr id="25" name="Straight Connector 5"/>
            <p:cNvSpPr/>
            <p:nvPr/>
          </p:nvSpPr>
          <p:spPr>
            <a:xfrm rot="16200000">
              <a:off x="4082891" y="2007439"/>
              <a:ext cx="521017" cy="361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051"/>
                  </a:moveTo>
                  <a:lnTo>
                    <a:pt x="521017" y="18051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traight Connector 6"/>
            <p:cNvSpPr/>
            <p:nvPr/>
          </p:nvSpPr>
          <p:spPr>
            <a:xfrm rot="16200000">
              <a:off x="4330374" y="2012465"/>
              <a:ext cx="26050" cy="26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54270" y="289377"/>
            <a:ext cx="1742304" cy="1742304"/>
            <a:chOff x="3472247" y="22677"/>
            <a:chExt cx="1742304" cy="1742304"/>
          </a:xfrm>
        </p:grpSpPr>
        <p:sp>
          <p:nvSpPr>
            <p:cNvPr id="23" name="Oval 22"/>
            <p:cNvSpPr/>
            <p:nvPr/>
          </p:nvSpPr>
          <p:spPr>
            <a:xfrm>
              <a:off x="3472247" y="22677"/>
              <a:ext cx="1742304" cy="174230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8"/>
            <p:cNvSpPr/>
            <p:nvPr/>
          </p:nvSpPr>
          <p:spPr>
            <a:xfrm>
              <a:off x="3727402" y="277831"/>
              <a:ext cx="1231994" cy="1231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itchFamily="2" charset="0"/>
                  <a:cs typeface="NikoshBAN" pitchFamily="2" charset="0"/>
                </a:rPr>
                <a:t>মনিটর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68426" y="3410948"/>
            <a:ext cx="254314" cy="36102"/>
            <a:chOff x="5486403" y="3144248"/>
            <a:chExt cx="254314" cy="36102"/>
          </a:xfrm>
        </p:grpSpPr>
        <p:sp>
          <p:nvSpPr>
            <p:cNvPr id="21" name="Straight Connector 9"/>
            <p:cNvSpPr/>
            <p:nvPr/>
          </p:nvSpPr>
          <p:spPr>
            <a:xfrm>
              <a:off x="5486403" y="3144248"/>
              <a:ext cx="254314" cy="361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051"/>
                  </a:moveTo>
                  <a:lnTo>
                    <a:pt x="254314" y="18051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traight Connector 10"/>
            <p:cNvSpPr/>
            <p:nvPr/>
          </p:nvSpPr>
          <p:spPr>
            <a:xfrm>
              <a:off x="5607203" y="3155942"/>
              <a:ext cx="12715" cy="12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22741" y="2557847"/>
            <a:ext cx="1742304" cy="1742304"/>
            <a:chOff x="5740718" y="2291147"/>
            <a:chExt cx="1742304" cy="1742304"/>
          </a:xfrm>
        </p:grpSpPr>
        <p:sp>
          <p:nvSpPr>
            <p:cNvPr id="19" name="Oval 18"/>
            <p:cNvSpPr/>
            <p:nvPr/>
          </p:nvSpPr>
          <p:spPr>
            <a:xfrm>
              <a:off x="5740718" y="2291147"/>
              <a:ext cx="1742304" cy="17423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107708"/>
                <a:satOff val="4040"/>
                <a:lumOff val="-3333"/>
                <a:alphaOff val="0"/>
              </a:schemeClr>
            </a:fillRef>
            <a:effectRef idx="0">
              <a:schemeClr val="accent5">
                <a:hueOff val="-7107708"/>
                <a:satOff val="4040"/>
                <a:lumOff val="-333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12"/>
            <p:cNvSpPr/>
            <p:nvPr/>
          </p:nvSpPr>
          <p:spPr>
            <a:xfrm>
              <a:off x="5995873" y="2546301"/>
              <a:ext cx="1231994" cy="1231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itchFamily="2" charset="0"/>
                  <a:cs typeface="NikoshBAN" pitchFamily="2" charset="0"/>
                </a:rPr>
                <a:t>সিপিইউ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07372" y="4305300"/>
            <a:ext cx="36102" cy="521017"/>
            <a:chOff x="4325349" y="4038600"/>
            <a:chExt cx="36102" cy="521017"/>
          </a:xfrm>
        </p:grpSpPr>
        <p:sp>
          <p:nvSpPr>
            <p:cNvPr id="17" name="Straight Connector 13"/>
            <p:cNvSpPr/>
            <p:nvPr/>
          </p:nvSpPr>
          <p:spPr>
            <a:xfrm rot="5400000">
              <a:off x="4082891" y="4281058"/>
              <a:ext cx="521017" cy="361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051"/>
                  </a:moveTo>
                  <a:lnTo>
                    <a:pt x="521017" y="18051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traight Connector 14"/>
            <p:cNvSpPr/>
            <p:nvPr/>
          </p:nvSpPr>
          <p:spPr>
            <a:xfrm rot="5400000">
              <a:off x="4330374" y="4286084"/>
              <a:ext cx="26050" cy="26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54270" y="4826318"/>
            <a:ext cx="1742304" cy="1742304"/>
            <a:chOff x="3472247" y="4559618"/>
            <a:chExt cx="1742304" cy="1742304"/>
          </a:xfrm>
        </p:grpSpPr>
        <p:sp>
          <p:nvSpPr>
            <p:cNvPr id="15" name="Oval 14"/>
            <p:cNvSpPr/>
            <p:nvPr/>
          </p:nvSpPr>
          <p:spPr>
            <a:xfrm>
              <a:off x="3472247" y="4559618"/>
              <a:ext cx="1742304" cy="17423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14215417"/>
                <a:satOff val="8079"/>
                <a:lumOff val="-6667"/>
                <a:alphaOff val="0"/>
              </a:schemeClr>
            </a:fillRef>
            <a:effectRef idx="0">
              <a:schemeClr val="accent5">
                <a:hueOff val="-14215417"/>
                <a:satOff val="8079"/>
                <a:lumOff val="-66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6"/>
            <p:cNvSpPr/>
            <p:nvPr/>
          </p:nvSpPr>
          <p:spPr>
            <a:xfrm>
              <a:off x="3727402" y="4814772"/>
              <a:ext cx="1231994" cy="1231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itchFamily="2" charset="0"/>
                  <a:cs typeface="NikoshBAN" pitchFamily="2" charset="0"/>
                </a:rPr>
                <a:t>মাউস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28104" y="3410948"/>
            <a:ext cx="254314" cy="36102"/>
            <a:chOff x="2946081" y="3144248"/>
            <a:chExt cx="254314" cy="36102"/>
          </a:xfrm>
        </p:grpSpPr>
        <p:sp>
          <p:nvSpPr>
            <p:cNvPr id="13" name="Straight Connector 17"/>
            <p:cNvSpPr/>
            <p:nvPr/>
          </p:nvSpPr>
          <p:spPr>
            <a:xfrm rot="10800000">
              <a:off x="2946081" y="3144248"/>
              <a:ext cx="254314" cy="361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051"/>
                  </a:moveTo>
                  <a:lnTo>
                    <a:pt x="254314" y="18051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Straight Connector 18"/>
            <p:cNvSpPr/>
            <p:nvPr/>
          </p:nvSpPr>
          <p:spPr>
            <a:xfrm rot="21600000">
              <a:off x="3066881" y="3155942"/>
              <a:ext cx="12715" cy="12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800" y="2557847"/>
            <a:ext cx="1742304" cy="1742304"/>
            <a:chOff x="1203777" y="2291147"/>
            <a:chExt cx="1742304" cy="1742304"/>
          </a:xfrm>
        </p:grpSpPr>
        <p:sp>
          <p:nvSpPr>
            <p:cNvPr id="11" name="Oval 10"/>
            <p:cNvSpPr/>
            <p:nvPr/>
          </p:nvSpPr>
          <p:spPr>
            <a:xfrm>
              <a:off x="1203777" y="2291147"/>
              <a:ext cx="1742304" cy="17423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1323124"/>
                <a:satOff val="12119"/>
                <a:lumOff val="-10000"/>
                <a:alphaOff val="0"/>
              </a:schemeClr>
            </a:fillRef>
            <a:effectRef idx="0">
              <a:schemeClr val="accent5">
                <a:hueOff val="-21323124"/>
                <a:satOff val="12119"/>
                <a:lumOff val="-1000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1458932" y="2546301"/>
              <a:ext cx="1231994" cy="12319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kern="1200" dirty="0" smtClean="0">
                  <a:latin typeface="NikoshBAN" pitchFamily="2" charset="0"/>
                  <a:cs typeface="NikoshBAN" pitchFamily="2" charset="0"/>
                </a:rPr>
                <a:t>কী-বোর্ড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9" name="Picture 28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304800"/>
            <a:ext cx="2590800" cy="2030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0475" y="1667021"/>
            <a:ext cx="245950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 কি?  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743200"/>
            <a:ext cx="7326923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 হল একটি ইলেক্ট্রনিক যন্ত্র যা ক্যালকুলেটর অপেক্ষা বড় গণনা করতে পারে।   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" y="5595582"/>
            <a:ext cx="9013373" cy="12624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5638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 সাধারণত দুই প্রকার 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41IdJmbs23L._SX425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4048125" cy="3581400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565" y="2133600"/>
            <a:ext cx="3981635" cy="35814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52600" y="1219200"/>
            <a:ext cx="838200" cy="838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53200" y="1219200"/>
            <a:ext cx="838200" cy="838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5867400"/>
            <a:ext cx="2590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ডেস্কটপ কম্পিউটার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5867400"/>
            <a:ext cx="2819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ল্যাপটপ  কম্পিউটার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uild="allAtOnce" animBg="1"/>
      <p:bldP spid="1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k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5791200" cy="4419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86200" y="4419600"/>
            <a:ext cx="4191000" cy="584775"/>
            <a:chOff x="4495800" y="3886200"/>
            <a:chExt cx="4191000" cy="584775"/>
          </a:xfrm>
        </p:grpSpPr>
        <p:cxnSp>
          <p:nvCxnSpPr>
            <p:cNvPr id="4" name="Straight Arrow Connector 3"/>
            <p:cNvCxnSpPr>
              <a:endCxn id="5" idx="1"/>
            </p:cNvCxnSpPr>
            <p:nvPr/>
          </p:nvCxnSpPr>
          <p:spPr>
            <a:xfrm flipV="1">
              <a:off x="4495800" y="4178588"/>
              <a:ext cx="2743200" cy="88612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239000" y="3886200"/>
              <a:ext cx="14478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কী-বোর্ড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48200" y="2590800"/>
            <a:ext cx="3429000" cy="584775"/>
            <a:chOff x="4343400" y="2133600"/>
            <a:chExt cx="3429000" cy="584775"/>
          </a:xfrm>
        </p:grpSpPr>
        <p:cxnSp>
          <p:nvCxnSpPr>
            <p:cNvPr id="7" name="Straight Arrow Connector 6"/>
            <p:cNvCxnSpPr>
              <a:endCxn id="8" idx="1"/>
            </p:cNvCxnSpPr>
            <p:nvPr/>
          </p:nvCxnSpPr>
          <p:spPr>
            <a:xfrm>
              <a:off x="4343400" y="2362200"/>
              <a:ext cx="1981200" cy="63788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324600" y="2133600"/>
              <a:ext cx="14478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মনিটর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38400" y="1447800"/>
            <a:ext cx="5638800" cy="584775"/>
            <a:chOff x="2819400" y="685800"/>
            <a:chExt cx="5638800" cy="58477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819400" y="838200"/>
              <a:ext cx="41148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010400" y="685800"/>
              <a:ext cx="14478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সিপিইউ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29200" y="5410200"/>
            <a:ext cx="3048000" cy="737175"/>
            <a:chOff x="1524000" y="5867400"/>
            <a:chExt cx="3048000" cy="737175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524000" y="5867400"/>
              <a:ext cx="1524000" cy="2286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124200" y="6019800"/>
              <a:ext cx="14478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মাউস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05000" y="457200"/>
            <a:ext cx="5334000" cy="646331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ডেস্কটপ কম্পিউটারের বিভিন্ন অংশ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p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41910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57200"/>
            <a:ext cx="5334000" cy="646331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ল্যাপটপ কম্পিউটারের বিভিন্ন অংশ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62200" y="2286000"/>
            <a:ext cx="5943600" cy="584775"/>
            <a:chOff x="4191000" y="2590800"/>
            <a:chExt cx="5943600" cy="584775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191000" y="2743200"/>
              <a:ext cx="4419600" cy="1588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8686800" y="2590800"/>
              <a:ext cx="14478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মনিটর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33600" y="4495800"/>
            <a:ext cx="6096000" cy="1956375"/>
            <a:chOff x="-2667000" y="4648200"/>
            <a:chExt cx="6096000" cy="1956375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-2667000" y="4648200"/>
              <a:ext cx="3962400" cy="15240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71600" y="6019800"/>
              <a:ext cx="20574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কী-বোর্ড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8600" y="3657600"/>
            <a:ext cx="4267200" cy="584775"/>
            <a:chOff x="3124200" y="609600"/>
            <a:chExt cx="4267200" cy="584775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124200" y="838200"/>
              <a:ext cx="28194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943600" y="609600"/>
              <a:ext cx="14478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সিপিইউ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76600" y="4343400"/>
            <a:ext cx="4953000" cy="1041975"/>
            <a:chOff x="2308058" y="4572000"/>
            <a:chExt cx="5083342" cy="104197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308058" y="4572000"/>
              <a:ext cx="3635542" cy="68580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943600" y="5029200"/>
              <a:ext cx="1447800" cy="5847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টাচ প্যাড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9267" y="2915944"/>
            <a:ext cx="47742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প্রধান অংশ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6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u="sng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551" indent="-120551"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মনিটর; </a:t>
            </a:r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551" indent="-120551"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সিপিইউ; </a:t>
            </a:r>
            <a:endParaRPr lang="bn-IN" sz="32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551" indent="-120551"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কী-বোর্ড; </a:t>
            </a:r>
            <a:endParaRPr lang="bn-IN" sz="32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551" indent="-120551"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মাউস। </a:t>
            </a:r>
            <a:endParaRPr lang="bn-BD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20551" indent="-120551"/>
            <a:r>
              <a:rPr lang="bn-BD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48" y="2055410"/>
            <a:ext cx="883451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প্রধান অংশ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লেখি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EB5266E-B103-4880-A5CB-73F0B3334C49}"/>
              </a:ext>
            </a:extLst>
          </p:cNvPr>
          <p:cNvSpPr/>
          <p:nvPr/>
        </p:nvSpPr>
        <p:spPr>
          <a:xfrm>
            <a:off x="3186015" y="1016319"/>
            <a:ext cx="2209259" cy="7078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6" y="5595582"/>
            <a:ext cx="8969827" cy="1262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847425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3" y="375139"/>
            <a:ext cx="4711505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কম্পিউটারের কিছু ব্যবহার 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199" y="3321268"/>
            <a:ext cx="266348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শিক্ষাক্ষেত্রে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rojector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5898" y="1203434"/>
            <a:ext cx="4114800" cy="2011680"/>
          </a:xfrm>
          <a:prstGeom prst="rect">
            <a:avLst/>
          </a:prstGeom>
        </p:spPr>
      </p:pic>
      <p:pic>
        <p:nvPicPr>
          <p:cNvPr id="9" name="Picture 8" descr="computer in health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98" y="1203435"/>
            <a:ext cx="4114800" cy="20116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799" y="3329939"/>
            <a:ext cx="254859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99" y="6156434"/>
            <a:ext cx="235985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6156434"/>
            <a:ext cx="270334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বিনোদনের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omputer in agriculture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038600"/>
            <a:ext cx="4114800" cy="2011680"/>
          </a:xfrm>
          <a:prstGeom prst="rect">
            <a:avLst/>
          </a:prstGeom>
        </p:spPr>
      </p:pic>
      <p:pic>
        <p:nvPicPr>
          <p:cNvPr id="13" name="Picture 12" descr="computer in recreation.jpg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69068" y="4052788"/>
            <a:ext cx="4114800" cy="2011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7" grpId="0" build="allAtOnce" animBg="1"/>
      <p:bldP spid="11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3923" y="250573"/>
            <a:ext cx="2793422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2232" y="1397650"/>
            <a:ext cx="1216168" cy="5313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IN" sz="32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3372" y="1369940"/>
            <a:ext cx="1235099" cy="531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0393" y="1369940"/>
            <a:ext cx="1171898" cy="5313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bn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725" y="2141232"/>
            <a:ext cx="8482747" cy="531397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খাতায় লিখে তিন দলে আলোচনা করে লেখি।</a:t>
            </a:r>
            <a:endParaRPr lang="bn-BD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1675645"/>
              </p:ext>
            </p:extLst>
          </p:nvPr>
        </p:nvGraphicFramePr>
        <p:xfrm>
          <a:off x="1191489" y="2673926"/>
          <a:ext cx="6968840" cy="391391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4844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844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2319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কম্পিউটার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2319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231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231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bn-IN" sz="800" dirty="0"/>
                    </a:p>
                    <a:p>
                      <a:endParaRPr lang="en-US" sz="8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231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2319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969042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PICTURE\WON PICTURE\DSC012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939" y="1357426"/>
            <a:ext cx="3937897" cy="2929656"/>
          </a:xfrm>
          <a:prstGeom prst="roundRect">
            <a:avLst/>
          </a:prstGeom>
          <a:noFill/>
          <a:ln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668695" y="4588441"/>
            <a:ext cx="2297669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0575"/>
            <a:ext cx="88392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প্রাথমিক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পৃষ্ঠা খুলি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5401994" y="284120"/>
            <a:ext cx="1266091" cy="547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১৫৪</a:t>
            </a:r>
            <a:endParaRPr lang="e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6404" y="5288789"/>
            <a:ext cx="228381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2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mathametic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585" y="1533378"/>
            <a:ext cx="3314114" cy="3938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039632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4720" y="246655"/>
            <a:ext cx="2152358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মিলকরণঃ </a:t>
            </a:r>
            <a:endParaRPr lang="en-IN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934200" y="3352800"/>
            <a:ext cx="2209800" cy="914400"/>
          </a:xfrm>
          <a:prstGeom prst="wedgeEllipseCallout">
            <a:avLst>
              <a:gd name="adj1" fmla="val -79683"/>
              <a:gd name="adj2" fmla="val -65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কী-বোর্ড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858000" y="5257800"/>
            <a:ext cx="2286000" cy="1143000"/>
          </a:xfrm>
          <a:prstGeom prst="wedgeEllipseCallout">
            <a:avLst>
              <a:gd name="adj1" fmla="val -80012"/>
              <a:gd name="adj2" fmla="val -9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7010400" y="1143000"/>
            <a:ext cx="2133600" cy="1143000"/>
          </a:xfrm>
          <a:prstGeom prst="wedgeEllipseCallout">
            <a:avLst>
              <a:gd name="adj1" fmla="val -87280"/>
              <a:gd name="adj2" fmla="val -4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সিপিইউ</a:t>
            </a:r>
            <a:endParaRPr lang="e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-Down Arrow 10"/>
          <p:cNvSpPr/>
          <p:nvPr/>
        </p:nvSpPr>
        <p:spPr>
          <a:xfrm>
            <a:off x="5638800" y="1143000"/>
            <a:ext cx="152400" cy="5715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Left-Right Arrow 11"/>
          <p:cNvSpPr/>
          <p:nvPr/>
        </p:nvSpPr>
        <p:spPr>
          <a:xfrm>
            <a:off x="0" y="2743200"/>
            <a:ext cx="38862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Left-Right Arrow 12"/>
          <p:cNvSpPr/>
          <p:nvPr/>
        </p:nvSpPr>
        <p:spPr>
          <a:xfrm>
            <a:off x="6781800" y="2819400"/>
            <a:ext cx="22098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Left-Right Arrow 13"/>
          <p:cNvSpPr/>
          <p:nvPr/>
        </p:nvSpPr>
        <p:spPr>
          <a:xfrm>
            <a:off x="0" y="4648200"/>
            <a:ext cx="38100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Left-Right Arrow 14"/>
          <p:cNvSpPr/>
          <p:nvPr/>
        </p:nvSpPr>
        <p:spPr>
          <a:xfrm>
            <a:off x="6858000" y="4876800"/>
            <a:ext cx="22860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 descr="LCD_moni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91" y="886265"/>
            <a:ext cx="1752600" cy="1752600"/>
          </a:xfrm>
          <a:prstGeom prst="rect">
            <a:avLst/>
          </a:prstGeom>
        </p:spPr>
      </p:pic>
      <p:pic>
        <p:nvPicPr>
          <p:cNvPr id="17" name="Picture 16" descr="w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736" y="3028070"/>
            <a:ext cx="1992922" cy="1559678"/>
          </a:xfrm>
          <a:prstGeom prst="rect">
            <a:avLst/>
          </a:prstGeom>
        </p:spPr>
      </p:pic>
      <p:pic>
        <p:nvPicPr>
          <p:cNvPr id="18" name="Picture 17" descr="s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2031" y="5020994"/>
            <a:ext cx="2286000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69103E-6 L -0.4 -0.6160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6735E-6 L -0.44218 0.2890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2812E-6 L -0.38507 0.2502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1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উপস্থাপনায়</a:t>
            </a:r>
            <a:endParaRPr lang="en-US" sz="199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14600"/>
            <a:ext cx="9144000" cy="4370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মোহাম্মদ দেলোয়ার হোসেন</a:t>
            </a:r>
          </a:p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পইল সরকারি প্রাথমিক বিদ্যালয়</a:t>
            </a:r>
          </a:p>
          <a:p>
            <a:pPr algn="ctr"/>
            <a:r>
              <a:rPr lang="bn-BD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সদর,হবিগঞ্জ।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995" y="1712511"/>
            <a:ext cx="2660549" cy="646331"/>
          </a:xfrm>
          <a:prstGeom prst="rect">
            <a:avLst/>
          </a:prstGeom>
          <a:solidFill>
            <a:srgbClr val="FFFFCC"/>
          </a:solidFill>
          <a:ln w="285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447" y="2976594"/>
            <a:ext cx="7331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দৈনন্দিন জীবনে কম্পিউটারের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 </a:t>
            </a: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ব্যবহার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399945" y="3018157"/>
            <a:ext cx="500600" cy="95809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  <p:pic>
        <p:nvPicPr>
          <p:cNvPr id="5" name="Picture 4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6" y="5595582"/>
            <a:ext cx="8969828" cy="1262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3" y="526142"/>
            <a:ext cx="2061028" cy="2061028"/>
          </a:xfrm>
          <a:prstGeom prst="rect">
            <a:avLst/>
          </a:prstGeom>
          <a:ln w="25400">
            <a:solidFill>
              <a:srgbClr val="0070C0">
                <a:alpha val="31000"/>
              </a:srgb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0552720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22222E-6 L 4.166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31630" y="764952"/>
            <a:ext cx="7404475" cy="4837562"/>
            <a:chOff x="1031630" y="764952"/>
            <a:chExt cx="7404475" cy="4837562"/>
          </a:xfrm>
        </p:grpSpPr>
        <p:sp>
          <p:nvSpPr>
            <p:cNvPr id="4" name="Rectangle 3"/>
            <p:cNvSpPr/>
            <p:nvPr/>
          </p:nvSpPr>
          <p:spPr>
            <a:xfrm>
              <a:off x="1430687" y="764952"/>
              <a:ext cx="6166983" cy="1270061"/>
            </a:xfrm>
            <a:prstGeom prst="rect">
              <a:avLst/>
            </a:prstGeom>
            <a:noFill/>
          </p:spPr>
          <p:txBody>
            <a:bodyPr wrap="square" lIns="38576" tIns="19289" rIns="38576" bIns="19289">
              <a:spAutoFit/>
            </a:bodyPr>
            <a:lstStyle/>
            <a:p>
              <a:pPr algn="ctr"/>
              <a:r>
                <a:rPr lang="bn-BD" sz="80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206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সকলকে ধন্যবাদ</a:t>
              </a:r>
              <a:endParaRPr lang="en-IN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5" name="Picture 4" descr="se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1630" y="2393908"/>
              <a:ext cx="7404475" cy="3208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9417472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vbvb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2600"/>
            <a:ext cx="9144000" cy="5105400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সবাইকে</a:t>
            </a:r>
            <a:r>
              <a:rPr lang="en-US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 in recreation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6709"/>
            <a:ext cx="9144000" cy="476765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6DCEE19-1F58-417C-8842-FA510E2FDCA3}"/>
              </a:ext>
            </a:extLst>
          </p:cNvPr>
          <p:cNvSpPr/>
          <p:nvPr/>
        </p:nvSpPr>
        <p:spPr>
          <a:xfrm>
            <a:off x="0" y="1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 দে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as-IN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6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4201" y="6050522"/>
            <a:ext cx="5299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</a:t>
            </a:r>
            <a:endParaRPr lang="en-IN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3061" y="667276"/>
            <a:ext cx="6215885" cy="769441"/>
          </a:xfrm>
          <a:prstGeom prst="rect">
            <a:avLst/>
          </a:prstGeom>
          <a:solidFill>
            <a:srgbClr val="002060">
              <a:alpha val="4000"/>
            </a:srgb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0498" y="2655669"/>
            <a:ext cx="6527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https://www.youtube.com/watch?v=mIcHrDyv7bA</a:t>
            </a:r>
            <a:endParaRPr lang="en-US" sz="2400" dirty="0"/>
          </a:p>
        </p:txBody>
      </p:sp>
      <p:pic>
        <p:nvPicPr>
          <p:cNvPr id="4" name="Picture 3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6" y="5595582"/>
            <a:ext cx="8955314" cy="1262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84295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48455" y="391542"/>
            <a:ext cx="2131496" cy="71606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4400" b="1" dirty="0">
              <a:ln w="0"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mathamet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182" y="1452490"/>
            <a:ext cx="4059702" cy="49131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20479" y="1304854"/>
            <a:ext cx="1962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-১৪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87591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2173" y="1711798"/>
            <a:ext cx="8205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3"/>
            <a:r>
              <a:rPr lang="bn-BD" sz="3600" b="1" u="dbl" dirty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**আজকের পাঠ শেষে শিক্ষার্থীরা</a:t>
            </a:r>
            <a:r>
              <a:rPr lang="en-US" sz="3600" b="1" u="dbl" dirty="0" smtClean="0">
                <a:solidFill>
                  <a:srgbClr val="7030A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3600" b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৩০.২.১ কম্পিউটার সম্পর্কে জানবে এবং এর বিভিন্ন অংশ </a:t>
            </a:r>
          </a:p>
          <a:p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চিহ্নিত করতে পারবে।  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2" y="5595582"/>
            <a:ext cx="9013371" cy="1262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75592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5236" y="793885"/>
            <a:ext cx="4220308" cy="769441"/>
          </a:xfrm>
          <a:prstGeom prst="rect">
            <a:avLst/>
          </a:prstGeom>
          <a:solidFill>
            <a:srgbClr val="002060">
              <a:alpha val="4000"/>
            </a:srgb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0244" y="2669736"/>
            <a:ext cx="6956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https://www.youtube.com/watch?v=vZqvPuVc42c</a:t>
            </a:r>
            <a:endParaRPr lang="en-US" sz="2400" dirty="0"/>
          </a:p>
        </p:txBody>
      </p:sp>
      <p:pic>
        <p:nvPicPr>
          <p:cNvPr id="4" name="Picture 3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5595582"/>
            <a:ext cx="8955316" cy="1262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84295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0"/>
            <a:ext cx="56388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4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562600"/>
            <a:ext cx="2590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5562600"/>
            <a:ext cx="2819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 পি ইউ 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oni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676400"/>
            <a:ext cx="4114799" cy="3505200"/>
          </a:xfrm>
          <a:prstGeom prst="rect">
            <a:avLst/>
          </a:prstGeom>
        </p:spPr>
      </p:pic>
      <p:pic>
        <p:nvPicPr>
          <p:cNvPr id="6" name="Picture 5" descr="cp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76400"/>
            <a:ext cx="3886200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181600"/>
            <a:ext cx="2590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কী-বোর্ড 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5181600"/>
            <a:ext cx="1676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মাউস  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keybo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62300"/>
            <a:ext cx="4038600" cy="1524000"/>
          </a:xfrm>
          <a:prstGeom prst="rect">
            <a:avLst/>
          </a:prstGeom>
        </p:spPr>
      </p:pic>
      <p:pic>
        <p:nvPicPr>
          <p:cNvPr id="10" name="Picture 9" descr="mouce.png"/>
          <p:cNvPicPr>
            <a:picLocks noChangeAspect="1"/>
          </p:cNvPicPr>
          <p:nvPr/>
        </p:nvPicPr>
        <p:blipFill>
          <a:blip r:embed="rId3"/>
          <a:srcRect l="11814" r="17300"/>
          <a:stretch>
            <a:fillRect/>
          </a:stretch>
        </p:blipFill>
        <p:spPr>
          <a:xfrm>
            <a:off x="5715000" y="1409700"/>
            <a:ext cx="3200400" cy="339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0255" y="330591"/>
            <a:ext cx="56388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40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685</TotalTime>
  <Words>332</Words>
  <Application>Microsoft Office PowerPoint</Application>
  <PresentationFormat>On-screen Show (4:3)</PresentationFormat>
  <Paragraphs>99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Parash Mamud</dc:creator>
  <cp:lastModifiedBy>hp</cp:lastModifiedBy>
  <cp:revision>249</cp:revision>
  <dcterms:created xsi:type="dcterms:W3CDTF">2019-04-09T03:43:03Z</dcterms:created>
  <dcterms:modified xsi:type="dcterms:W3CDTF">2020-03-05T16:35:24Z</dcterms:modified>
</cp:coreProperties>
</file>