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3" r:id="rId9"/>
    <p:sldId id="264" r:id="rId10"/>
    <p:sldId id="276" r:id="rId11"/>
    <p:sldId id="266" r:id="rId12"/>
    <p:sldId id="274" r:id="rId13"/>
    <p:sldId id="265" r:id="rId14"/>
    <p:sldId id="268" r:id="rId15"/>
    <p:sldId id="267" r:id="rId16"/>
    <p:sldId id="269" r:id="rId17"/>
    <p:sldId id="271" r:id="rId18"/>
    <p:sldId id="27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A028A-9FE1-4D33-9FE0-07A636987AD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05EB9-4D16-4C6B-9A77-F4CB0222CCD7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75DA55-6108-4A71-8840-6876C259CB82}" type="parTrans" cxnId="{50F7FF06-C14F-4991-953E-74B38BA0EA8A}">
      <dgm:prSet/>
      <dgm:spPr/>
      <dgm:t>
        <a:bodyPr/>
        <a:lstStyle/>
        <a:p>
          <a:endParaRPr lang="en-US"/>
        </a:p>
      </dgm:t>
    </dgm:pt>
    <dgm:pt modelId="{CB885E81-B5F4-4579-B3DE-BDCB214DEB35}" type="sibTrans" cxnId="{50F7FF06-C14F-4991-953E-74B38BA0EA8A}">
      <dgm:prSet/>
      <dgm:spPr/>
      <dgm:t>
        <a:bodyPr/>
        <a:lstStyle/>
        <a:p>
          <a:endParaRPr lang="en-US"/>
        </a:p>
      </dgm:t>
    </dgm:pt>
    <dgm:pt modelId="{6D3E5EBA-B669-4039-A8DC-58C5500CEAB0}">
      <dgm:prSet phldrT="[Text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পহেলা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44EC8-553C-4C15-93B3-0958D66873D0}" type="parTrans" cxnId="{13348B3A-E253-4999-99C0-635D5FDABDCF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38AB35C-8C8D-434D-908E-55DECED01755}" type="sibTrans" cxnId="{13348B3A-E253-4999-99C0-635D5FDABDCF}">
      <dgm:prSet/>
      <dgm:spPr/>
      <dgm:t>
        <a:bodyPr/>
        <a:lstStyle/>
        <a:p>
          <a:endParaRPr lang="en-US"/>
        </a:p>
      </dgm:t>
    </dgm:pt>
    <dgm:pt modelId="{D28DB4AE-D987-4DEC-9ABC-301480C6FACD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নবান্ন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39E4F-4277-49C6-8355-276C8C0E0ADD}" type="parTrans" cxnId="{51795C71-DF40-4184-A413-D1C756C8ED33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631345F5-FF2D-43F7-AF40-4324610250CC}" type="sibTrans" cxnId="{51795C71-DF40-4184-A413-D1C756C8ED33}">
      <dgm:prSet/>
      <dgm:spPr/>
      <dgm:t>
        <a:bodyPr/>
        <a:lstStyle/>
        <a:p>
          <a:endParaRPr lang="en-US"/>
        </a:p>
      </dgm:t>
    </dgm:pt>
    <dgm:pt modelId="{DFD56254-4CE3-4637-BC03-E9D599CB5E2D}">
      <dgm:prSet phldrT="[Text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পৌষ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16509F-3188-490B-B5A7-E77B70F35927}" type="parTrans" cxnId="{F712E6EB-0AEA-4521-A04E-C873991AB597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A82D651-9B3F-44CD-995C-4467E4EFEA1F}" type="sibTrans" cxnId="{F712E6EB-0AEA-4521-A04E-C873991AB597}">
      <dgm:prSet/>
      <dgm:spPr/>
      <dgm:t>
        <a:bodyPr/>
        <a:lstStyle/>
        <a:p>
          <a:endParaRPr lang="en-US"/>
        </a:p>
      </dgm:t>
    </dgm:pt>
    <dgm:pt modelId="{53C8EAB1-9520-4141-8D96-A6A31F5C1620}" type="pres">
      <dgm:prSet presAssocID="{C4DA028A-9FE1-4D33-9FE0-07A636987A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A4EE4-2409-49FC-BBCD-DEA1CD5B130B}" type="pres">
      <dgm:prSet presAssocID="{A4F05EB9-4D16-4C6B-9A77-F4CB0222CCD7}" presName="centerShape" presStyleLbl="node0" presStyleIdx="0" presStyleCnt="1" custScaleX="133739" custScaleY="129538"/>
      <dgm:spPr/>
      <dgm:t>
        <a:bodyPr/>
        <a:lstStyle/>
        <a:p>
          <a:endParaRPr lang="en-US"/>
        </a:p>
      </dgm:t>
    </dgm:pt>
    <dgm:pt modelId="{BD271D70-04DC-432D-AF42-E8D22EDC1F18}" type="pres">
      <dgm:prSet presAssocID="{0F444EC8-553C-4C15-93B3-0958D66873D0}" presName="parTrans" presStyleLbl="sibTrans2D1" presStyleIdx="0" presStyleCnt="3" custLinFactNeighborX="0"/>
      <dgm:spPr/>
      <dgm:t>
        <a:bodyPr/>
        <a:lstStyle/>
        <a:p>
          <a:endParaRPr lang="en-US"/>
        </a:p>
      </dgm:t>
    </dgm:pt>
    <dgm:pt modelId="{99040A8B-9237-400A-8BF6-96F791F924FF}" type="pres">
      <dgm:prSet presAssocID="{0F444EC8-553C-4C15-93B3-0958D66873D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994011-B32A-426B-8606-BED60905C695}" type="pres">
      <dgm:prSet presAssocID="{6D3E5EBA-B669-4039-A8DC-58C5500CEAB0}" presName="node" presStyleLbl="node1" presStyleIdx="0" presStyleCnt="3" custScaleX="109895" custScaleY="109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8744-6350-4975-AA4D-146DC8B6885F}" type="pres">
      <dgm:prSet presAssocID="{A4B39E4F-4277-49C6-8355-276C8C0E0ADD}" presName="parTrans" presStyleLbl="sibTrans2D1" presStyleIdx="1" presStyleCnt="3" custLinFactNeighborX="9407" custLinFactNeighborY="-495"/>
      <dgm:spPr/>
      <dgm:t>
        <a:bodyPr/>
        <a:lstStyle/>
        <a:p>
          <a:endParaRPr lang="en-US"/>
        </a:p>
      </dgm:t>
    </dgm:pt>
    <dgm:pt modelId="{6B7603E4-9476-401F-AD77-4A5597E1E341}" type="pres">
      <dgm:prSet presAssocID="{A4B39E4F-4277-49C6-8355-276C8C0E0A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011EBE0-353A-47D8-9297-A256A2DDB0EA}" type="pres">
      <dgm:prSet presAssocID="{D28DB4AE-D987-4DEC-9ABC-301480C6FACD}" presName="node" presStyleLbl="node1" presStyleIdx="1" presStyleCnt="3" custScaleX="107565" custScaleY="112103" custRadScaleRad="99134" custRadScaleInc="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E45D2-9795-490D-8EA6-F3C9D6012A45}" type="pres">
      <dgm:prSet presAssocID="{B816509F-3188-490B-B5A7-E77B70F3592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E76D9B32-96AD-4E1B-8438-A0A731979499}" type="pres">
      <dgm:prSet presAssocID="{B816509F-3188-490B-B5A7-E77B70F3592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BD4FD3E-25A9-4124-A42E-6F0C1DB02B03}" type="pres">
      <dgm:prSet presAssocID="{DFD56254-4CE3-4637-BC03-E9D599CB5E2D}" presName="node" presStyleLbl="node1" presStyleIdx="2" presStyleCnt="3" custScaleX="110945" custScaleY="11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7E3A1-5B80-4B6C-85A7-D250A32FD2E0}" type="presOf" srcId="{B816509F-3188-490B-B5A7-E77B70F35927}" destId="{00AE45D2-9795-490D-8EA6-F3C9D6012A45}" srcOrd="0" destOrd="0" presId="urn:microsoft.com/office/officeart/2005/8/layout/radial5"/>
    <dgm:cxn modelId="{13348B3A-E253-4999-99C0-635D5FDABDCF}" srcId="{A4F05EB9-4D16-4C6B-9A77-F4CB0222CCD7}" destId="{6D3E5EBA-B669-4039-A8DC-58C5500CEAB0}" srcOrd="0" destOrd="0" parTransId="{0F444EC8-553C-4C15-93B3-0958D66873D0}" sibTransId="{E38AB35C-8C8D-434D-908E-55DECED01755}"/>
    <dgm:cxn modelId="{425F984A-A9BB-418C-9A2A-DAF647BB0BEF}" type="presOf" srcId="{0F444EC8-553C-4C15-93B3-0958D66873D0}" destId="{99040A8B-9237-400A-8BF6-96F791F924FF}" srcOrd="1" destOrd="0" presId="urn:microsoft.com/office/officeart/2005/8/layout/radial5"/>
    <dgm:cxn modelId="{B2E24AA2-D4EC-42A6-9CC4-4DF858019D2A}" type="presOf" srcId="{0F444EC8-553C-4C15-93B3-0958D66873D0}" destId="{BD271D70-04DC-432D-AF42-E8D22EDC1F18}" srcOrd="0" destOrd="0" presId="urn:microsoft.com/office/officeart/2005/8/layout/radial5"/>
    <dgm:cxn modelId="{83F5B309-5383-46C6-92EF-90EAF1ECDFB2}" type="presOf" srcId="{B816509F-3188-490B-B5A7-E77B70F35927}" destId="{E76D9B32-96AD-4E1B-8438-A0A731979499}" srcOrd="1" destOrd="0" presId="urn:microsoft.com/office/officeart/2005/8/layout/radial5"/>
    <dgm:cxn modelId="{50F7FF06-C14F-4991-953E-74B38BA0EA8A}" srcId="{C4DA028A-9FE1-4D33-9FE0-07A636987ADC}" destId="{A4F05EB9-4D16-4C6B-9A77-F4CB0222CCD7}" srcOrd="0" destOrd="0" parTransId="{E175DA55-6108-4A71-8840-6876C259CB82}" sibTransId="{CB885E81-B5F4-4579-B3DE-BDCB214DEB35}"/>
    <dgm:cxn modelId="{E695823C-9C29-4420-9C01-8F907BC68132}" type="presOf" srcId="{6D3E5EBA-B669-4039-A8DC-58C5500CEAB0}" destId="{13994011-B32A-426B-8606-BED60905C695}" srcOrd="0" destOrd="0" presId="urn:microsoft.com/office/officeart/2005/8/layout/radial5"/>
    <dgm:cxn modelId="{13EA92AC-1993-404F-BB9E-556F1012110C}" type="presOf" srcId="{DFD56254-4CE3-4637-BC03-E9D599CB5E2D}" destId="{7BD4FD3E-25A9-4124-A42E-6F0C1DB02B03}" srcOrd="0" destOrd="0" presId="urn:microsoft.com/office/officeart/2005/8/layout/radial5"/>
    <dgm:cxn modelId="{E2B2CC3E-23FE-43C6-BEE8-8041126BAE8A}" type="presOf" srcId="{A4F05EB9-4D16-4C6B-9A77-F4CB0222CCD7}" destId="{2EBA4EE4-2409-49FC-BBCD-DEA1CD5B130B}" srcOrd="0" destOrd="0" presId="urn:microsoft.com/office/officeart/2005/8/layout/radial5"/>
    <dgm:cxn modelId="{F712E6EB-0AEA-4521-A04E-C873991AB597}" srcId="{A4F05EB9-4D16-4C6B-9A77-F4CB0222CCD7}" destId="{DFD56254-4CE3-4637-BC03-E9D599CB5E2D}" srcOrd="2" destOrd="0" parTransId="{B816509F-3188-490B-B5A7-E77B70F35927}" sibTransId="{7A82D651-9B3F-44CD-995C-4467E4EFEA1F}"/>
    <dgm:cxn modelId="{51795C71-DF40-4184-A413-D1C756C8ED33}" srcId="{A4F05EB9-4D16-4C6B-9A77-F4CB0222CCD7}" destId="{D28DB4AE-D987-4DEC-9ABC-301480C6FACD}" srcOrd="1" destOrd="0" parTransId="{A4B39E4F-4277-49C6-8355-276C8C0E0ADD}" sibTransId="{631345F5-FF2D-43F7-AF40-4324610250CC}"/>
    <dgm:cxn modelId="{17EDEDCE-2541-4F25-9F11-B75BADA7FF61}" type="presOf" srcId="{D28DB4AE-D987-4DEC-9ABC-301480C6FACD}" destId="{7011EBE0-353A-47D8-9297-A256A2DDB0EA}" srcOrd="0" destOrd="0" presId="urn:microsoft.com/office/officeart/2005/8/layout/radial5"/>
    <dgm:cxn modelId="{44A23215-AE20-42FA-8EF5-E311D2B8B210}" type="presOf" srcId="{A4B39E4F-4277-49C6-8355-276C8C0E0ADD}" destId="{2E6C8744-6350-4975-AA4D-146DC8B6885F}" srcOrd="0" destOrd="0" presId="urn:microsoft.com/office/officeart/2005/8/layout/radial5"/>
    <dgm:cxn modelId="{34517EC5-08A7-4B85-8AA3-E0021FBF7415}" type="presOf" srcId="{C4DA028A-9FE1-4D33-9FE0-07A636987ADC}" destId="{53C8EAB1-9520-4141-8D96-A6A31F5C1620}" srcOrd="0" destOrd="0" presId="urn:microsoft.com/office/officeart/2005/8/layout/radial5"/>
    <dgm:cxn modelId="{41850340-E27E-40BF-9C57-5B9CD38429C7}" type="presOf" srcId="{A4B39E4F-4277-49C6-8355-276C8C0E0ADD}" destId="{6B7603E4-9476-401F-AD77-4A5597E1E341}" srcOrd="1" destOrd="0" presId="urn:microsoft.com/office/officeart/2005/8/layout/radial5"/>
    <dgm:cxn modelId="{04203EBF-EC74-41D4-A6B7-852C3C721CCC}" type="presParOf" srcId="{53C8EAB1-9520-4141-8D96-A6A31F5C1620}" destId="{2EBA4EE4-2409-49FC-BBCD-DEA1CD5B130B}" srcOrd="0" destOrd="0" presId="urn:microsoft.com/office/officeart/2005/8/layout/radial5"/>
    <dgm:cxn modelId="{D024865C-E0C6-4E00-9E8D-4E3864449193}" type="presParOf" srcId="{53C8EAB1-9520-4141-8D96-A6A31F5C1620}" destId="{BD271D70-04DC-432D-AF42-E8D22EDC1F18}" srcOrd="1" destOrd="0" presId="urn:microsoft.com/office/officeart/2005/8/layout/radial5"/>
    <dgm:cxn modelId="{966A5EE8-9F0C-41A9-97B1-B85830BA06F8}" type="presParOf" srcId="{BD271D70-04DC-432D-AF42-E8D22EDC1F18}" destId="{99040A8B-9237-400A-8BF6-96F791F924FF}" srcOrd="0" destOrd="0" presId="urn:microsoft.com/office/officeart/2005/8/layout/radial5"/>
    <dgm:cxn modelId="{63129B5C-363A-4352-87A9-C2D80D62F401}" type="presParOf" srcId="{53C8EAB1-9520-4141-8D96-A6A31F5C1620}" destId="{13994011-B32A-426B-8606-BED60905C695}" srcOrd="2" destOrd="0" presId="urn:microsoft.com/office/officeart/2005/8/layout/radial5"/>
    <dgm:cxn modelId="{0EB5FC4C-2FCE-47EC-B9CD-C0BB2933D604}" type="presParOf" srcId="{53C8EAB1-9520-4141-8D96-A6A31F5C1620}" destId="{2E6C8744-6350-4975-AA4D-146DC8B6885F}" srcOrd="3" destOrd="0" presId="urn:microsoft.com/office/officeart/2005/8/layout/radial5"/>
    <dgm:cxn modelId="{790F3AC8-9F44-4E17-A04B-5AD5E1497BFC}" type="presParOf" srcId="{2E6C8744-6350-4975-AA4D-146DC8B6885F}" destId="{6B7603E4-9476-401F-AD77-4A5597E1E341}" srcOrd="0" destOrd="0" presId="urn:microsoft.com/office/officeart/2005/8/layout/radial5"/>
    <dgm:cxn modelId="{B59C7281-8F85-4717-B602-676E28BA4EA2}" type="presParOf" srcId="{53C8EAB1-9520-4141-8D96-A6A31F5C1620}" destId="{7011EBE0-353A-47D8-9297-A256A2DDB0EA}" srcOrd="4" destOrd="0" presId="urn:microsoft.com/office/officeart/2005/8/layout/radial5"/>
    <dgm:cxn modelId="{40EA4354-8385-4C0D-8F35-2283A6459040}" type="presParOf" srcId="{53C8EAB1-9520-4141-8D96-A6A31F5C1620}" destId="{00AE45D2-9795-490D-8EA6-F3C9D6012A45}" srcOrd="5" destOrd="0" presId="urn:microsoft.com/office/officeart/2005/8/layout/radial5"/>
    <dgm:cxn modelId="{9223FA31-E238-4F9A-BDED-B168602279F1}" type="presParOf" srcId="{00AE45D2-9795-490D-8EA6-F3C9D6012A45}" destId="{E76D9B32-96AD-4E1B-8438-A0A731979499}" srcOrd="0" destOrd="0" presId="urn:microsoft.com/office/officeart/2005/8/layout/radial5"/>
    <dgm:cxn modelId="{80A991B4-1461-47B3-8B24-3ADBB7037AE1}" type="presParOf" srcId="{53C8EAB1-9520-4141-8D96-A6A31F5C1620}" destId="{7BD4FD3E-25A9-4124-A42E-6F0C1DB02B0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3F1F-C8DB-48A5-AEDC-BBB8805274A8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61DD-F5A3-4254-8885-B79E2C68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1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1EF064-E134-44B9-A7EF-15D107BA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6" y="1121837"/>
            <a:ext cx="10119341" cy="569892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D7AF96E5-4D3D-4397-B808-ABBB367F21B0}"/>
              </a:ext>
            </a:extLst>
          </p:cNvPr>
          <p:cNvSpPr/>
          <p:nvPr/>
        </p:nvSpPr>
        <p:spPr>
          <a:xfrm>
            <a:off x="0" y="0"/>
            <a:ext cx="3727938" cy="1209822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D50E0044-FA8B-4AA0-9844-4C65A38B3F20}"/>
              </a:ext>
            </a:extLst>
          </p:cNvPr>
          <p:cNvSpPr/>
          <p:nvPr/>
        </p:nvSpPr>
        <p:spPr>
          <a:xfrm>
            <a:off x="8895471" y="-196947"/>
            <a:ext cx="3399692" cy="1209822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31633C6-AA99-40F1-8F46-744E34316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764818"/>
              </p:ext>
            </p:extLst>
          </p:nvPr>
        </p:nvGraphicFramePr>
        <p:xfrm>
          <a:off x="4423125" y="89338"/>
          <a:ext cx="7605965" cy="656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peech Bubble: Oval 8">
            <a:extLst>
              <a:ext uri="{FF2B5EF4-FFF2-40B4-BE49-F238E27FC236}">
                <a16:creationId xmlns:a16="http://schemas.microsoft.com/office/drawing/2014/main" xmlns="" id="{65307B12-751C-4366-87F1-C232CEE45940}"/>
              </a:ext>
            </a:extLst>
          </p:cNvPr>
          <p:cNvSpPr/>
          <p:nvPr/>
        </p:nvSpPr>
        <p:spPr>
          <a:xfrm>
            <a:off x="137769" y="3196458"/>
            <a:ext cx="4285356" cy="3123811"/>
          </a:xfrm>
          <a:prstGeom prst="wedgeEllipseCallout">
            <a:avLst>
              <a:gd name="adj1" fmla="val 73609"/>
              <a:gd name="adj2" fmla="val -36907"/>
            </a:avLst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A4EE4-2409-49FC-BBCD-DEA1CD5B1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BA4EE4-2409-49FC-BBCD-DEA1CD5B1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71D70-04DC-432D-AF42-E8D22EDC1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D271D70-04DC-432D-AF42-E8D22EDC1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94011-B32A-426B-8606-BED60905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3994011-B32A-426B-8606-BED60905C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6C8744-6350-4975-AA4D-146DC8B68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E6C8744-6350-4975-AA4D-146DC8B68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1EBE0-353A-47D8-9297-A256A2DDB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011EBE0-353A-47D8-9297-A256A2DDB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E45D2-9795-490D-8EA6-F3C9D601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0AE45D2-9795-490D-8EA6-F3C9D601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4FD3E-25A9-4124-A42E-6F0C1DB02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BD4FD3E-25A9-4124-A42E-6F0C1DB02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3291840"/>
            <a:ext cx="1139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৬৬ পৃষ্ঠা বের করো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249" y="4760437"/>
            <a:ext cx="408432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 নিরবে পড়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52" y="63369"/>
            <a:ext cx="5436707" cy="25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52350" y="100507"/>
            <a:ext cx="2609850" cy="6614612"/>
            <a:chOff x="8893650" y="52550"/>
            <a:chExt cx="2609850" cy="6614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650" y="4224173"/>
              <a:ext cx="2609850" cy="24429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650" y="52550"/>
              <a:ext cx="2609850" cy="205719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650" y="2232523"/>
              <a:ext cx="2609849" cy="184785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59307" y="2196657"/>
            <a:ext cx="7888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সেজে,নকশাঁ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927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297" y="361896"/>
            <a:ext cx="108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 থেকে বের করে বলি, কোনটা আমাদের সামাজিক উৎসব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104" y="5566962"/>
            <a:ext cx="10467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বৈশাখ, নবান্ন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পৌষমেলা  </a:t>
            </a:r>
            <a:endParaRPr lang="en-US" sz="4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887104" y="2094186"/>
            <a:ext cx="10208526" cy="23959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বৈশাখ, বিজয় দিবস, নবান্ন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শ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দিবস, পৌষমেলা  </a:t>
            </a:r>
            <a:endParaRPr lang="en-US" sz="5400" b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60" y="245660"/>
            <a:ext cx="10806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সাথে ডান পাশের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মিল কর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23" y="1427748"/>
            <a:ext cx="5181597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7730" y="1812759"/>
            <a:ext cx="4860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 বিভিন্ন স্থানে </a:t>
            </a: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পৌষমেলা একটি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4549" y="1442739"/>
            <a:ext cx="5181597" cy="2743200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4311" y="1812759"/>
            <a:ext cx="3288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 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607063">
            <a:off x="3764004" y="2649565"/>
            <a:ext cx="3487613" cy="2577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56286">
            <a:off x="5116301" y="2589220"/>
            <a:ext cx="2144301" cy="288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10" y="557797"/>
            <a:ext cx="6641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" y="1613483"/>
            <a:ext cx="1060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আমরা কোন তারিখে উদযাপন করি? 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45460"/>
            <a:ext cx="682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পহেলা বৈশাখ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4107350"/>
            <a:ext cx="6763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কি ধরনের উৎসব ? 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" y="4862709"/>
            <a:ext cx="809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উৎসব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298" y="881351"/>
            <a:ext cx="186890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46" y="1982257"/>
            <a:ext cx="7248817" cy="76351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সামাজিক উৎসবের নাম 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747" y="2955222"/>
            <a:ext cx="90678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বৈশাখ,বিবাহ,পৌষমেলা, ফসল কাটার উৎসব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613" y="3972662"/>
            <a:ext cx="186890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-দল 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763" y="5034311"/>
            <a:ext cx="698549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শীতের পিঠার নাম বল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831" y="6013206"/>
            <a:ext cx="605649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3370"/>
            <a:ext cx="2085474" cy="1766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2" y="147018"/>
            <a:ext cx="2299533" cy="1766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8" y="4300234"/>
            <a:ext cx="2346156" cy="16552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2" y="4020151"/>
            <a:ext cx="2097504" cy="1655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3535784" y="0"/>
            <a:ext cx="241433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6" grpId="0" animBg="1"/>
      <p:bldP spid="18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478" y="3403436"/>
            <a:ext cx="864597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উৎস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55" y="4989907"/>
            <a:ext cx="11466774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উৎসব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উৎসব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3944204" y="153011"/>
            <a:ext cx="4339988" cy="28767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8B0ACC-A5A4-40EA-A5A0-797B200DAC1D}"/>
              </a:ext>
            </a:extLst>
          </p:cNvPr>
          <p:cNvSpPr txBox="1"/>
          <p:nvPr/>
        </p:nvSpPr>
        <p:spPr>
          <a:xfrm>
            <a:off x="12773465" y="548640"/>
            <a:ext cx="184731" cy="83099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B8E89BA4-1008-41F7-B185-EF525DF198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F92EDC-F738-4CB9-9B84-51E8455A2153}"/>
              </a:ext>
            </a:extLst>
          </p:cNvPr>
          <p:cNvSpPr/>
          <p:nvPr/>
        </p:nvSpPr>
        <p:spPr>
          <a:xfrm>
            <a:off x="2550941" y="2560320"/>
            <a:ext cx="7090117" cy="4185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নিজের এলাকায় উদযাপিত এই সামাজিক উৎসবগুলোর 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সম্পর্কে পাঁচটি বাক্য লিখে নিয়ে আসবে। </a:t>
            </a:r>
            <a:endParaRPr lang="en-US" sz="44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Extract 7">
            <a:extLst>
              <a:ext uri="{FF2B5EF4-FFF2-40B4-BE49-F238E27FC236}">
                <a16:creationId xmlns="" xmlns:a16="http://schemas.microsoft.com/office/drawing/2014/main" id="{334466BC-7A84-4B5B-A54D-2AE8DADA8A2E}"/>
              </a:ext>
            </a:extLst>
          </p:cNvPr>
          <p:cNvSpPr/>
          <p:nvPr/>
        </p:nvSpPr>
        <p:spPr>
          <a:xfrm>
            <a:off x="1978855" y="-70337"/>
            <a:ext cx="8234290" cy="2630657"/>
          </a:xfrm>
          <a:prstGeom prst="flowChartExtra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36637"/>
            <a:ext cx="25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700100"/>
            <a:ext cx="4983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 দেখা হবে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180" y="5071230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  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4286"/>
            <a:ext cx="3126476" cy="585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33" y="274286"/>
            <a:ext cx="3126476" cy="58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B21A8747-9D6C-4E25-B989-610A9BD8BD9D}"/>
              </a:ext>
            </a:extLst>
          </p:cNvPr>
          <p:cNvSpPr/>
          <p:nvPr/>
        </p:nvSpPr>
        <p:spPr>
          <a:xfrm>
            <a:off x="1603717" y="209676"/>
            <a:ext cx="7807569" cy="1294227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9190561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মোঃমোখলেছুর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তিওরকুড়ি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93" y="1828801"/>
            <a:ext cx="2738658" cy="3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90" y="44472"/>
            <a:ext cx="7677915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0" y="1188476"/>
            <a:ext cx="7669146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০২/০৩/২০২০খ্রিঃ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06" y="28705"/>
            <a:ext cx="4483387" cy="64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080" y="2000254"/>
            <a:ext cx="11354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উৎসবগুলোর (পহেলা বৈশাখ, পৌষ মেলা, নবান্ন ) সম্পর্কে বলতে পারবে। </a:t>
            </a:r>
            <a:endParaRPr lang="en-US" sz="5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79" y="4133848"/>
            <a:ext cx="10865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 বিভিন্ন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 অংশ গ্রহণ করবে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3195" y="267285"/>
            <a:ext cx="4615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 err="1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508" y="73237"/>
            <a:ext cx="4490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দেখছো?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43" y="4143794"/>
            <a:ext cx="5486400" cy="196596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069783"/>
            <a:ext cx="5486400" cy="2298258"/>
          </a:xfrm>
          <a:prstGeom prst="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533" r="2235" b="-3315"/>
          <a:stretch/>
        </p:blipFill>
        <p:spPr>
          <a:xfrm>
            <a:off x="682388" y="1057527"/>
            <a:ext cx="5291692" cy="23622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27268" y="3374353"/>
            <a:ext cx="263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নকশাঁ করা 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0503" y="3418821"/>
            <a:ext cx="210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কাটা 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5767" y="6125171"/>
            <a:ext cx="160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পিঠা 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4206240"/>
            <a:ext cx="5291692" cy="18821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648347" y="6153111"/>
            <a:ext cx="100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  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9255" y="2262358"/>
            <a:ext cx="9680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 ও অন্যান্য উৎসব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B21A8747-9D6C-4E25-B989-610A9BD8BD9D}"/>
              </a:ext>
            </a:extLst>
          </p:cNvPr>
          <p:cNvSpPr/>
          <p:nvPr/>
        </p:nvSpPr>
        <p:spPr>
          <a:xfrm>
            <a:off x="2225580" y="305973"/>
            <a:ext cx="7807569" cy="1294227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39452" y="4374434"/>
            <a:ext cx="672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বৈশাখে নববর্ষের উৎসব 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8891" y="795035"/>
            <a:ext cx="11148101" cy="2686510"/>
            <a:chOff x="528891" y="795035"/>
            <a:chExt cx="11148101" cy="2686510"/>
          </a:xfrm>
        </p:grpSpPr>
        <p:grpSp>
          <p:nvGrpSpPr>
            <p:cNvPr id="7" name="Group 6"/>
            <p:cNvGrpSpPr/>
            <p:nvPr/>
          </p:nvGrpSpPr>
          <p:grpSpPr>
            <a:xfrm>
              <a:off x="528891" y="795035"/>
              <a:ext cx="7529154" cy="2686510"/>
              <a:chOff x="654727" y="414035"/>
              <a:chExt cx="7529154" cy="26865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681" y="414035"/>
                <a:ext cx="3505200" cy="2686510"/>
              </a:xfrm>
              <a:prstGeom prst="rect">
                <a:avLst/>
              </a:prstGeom>
              <a:ln w="28575">
                <a:solidFill>
                  <a:srgbClr val="7030A0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727" y="444125"/>
                <a:ext cx="3775627" cy="265642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" r="2939"/>
            <a:stretch/>
          </p:blipFill>
          <p:spPr>
            <a:xfrm>
              <a:off x="8390963" y="825125"/>
              <a:ext cx="3286029" cy="2656419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815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159" y="979692"/>
            <a:ext cx="9396248" cy="2562293"/>
            <a:chOff x="1177159" y="3670333"/>
            <a:chExt cx="9396248" cy="25622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79"/>
            <a:stretch/>
          </p:blipFill>
          <p:spPr>
            <a:xfrm>
              <a:off x="6063917" y="3670334"/>
              <a:ext cx="4509490" cy="2562292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59" y="3670333"/>
              <a:ext cx="4323310" cy="2562293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7" y="3752764"/>
            <a:ext cx="813276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43" y="5975814"/>
            <a:ext cx="1153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 মাসের শীতের নানা ধরনের  পিঠার আয়োজন ও পৌষমেলার উৎসব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642" y="436728"/>
            <a:ext cx="11958649" cy="5539086"/>
            <a:chOff x="-537004" y="471059"/>
            <a:chExt cx="12531296" cy="54170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7004" y="471059"/>
              <a:ext cx="6198414" cy="5417014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1500" y="471059"/>
              <a:ext cx="6342792" cy="541701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808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331</Words>
  <Application>Microsoft Office PowerPoint</Application>
  <PresentationFormat>Widescreen</PresentationFormat>
  <Paragraphs>64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Shobuj</dc:creator>
  <cp:lastModifiedBy>m</cp:lastModifiedBy>
  <cp:revision>201</cp:revision>
  <dcterms:created xsi:type="dcterms:W3CDTF">2016-12-24T13:31:10Z</dcterms:created>
  <dcterms:modified xsi:type="dcterms:W3CDTF">2020-03-05T17:29:49Z</dcterms:modified>
</cp:coreProperties>
</file>