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86" r:id="rId3"/>
    <p:sldMasterId id="2147483803" r:id="rId4"/>
    <p:sldMasterId id="2147483820" r:id="rId5"/>
    <p:sldMasterId id="2147483837" r:id="rId6"/>
    <p:sldMasterId id="2147483854" r:id="rId7"/>
  </p:sldMasterIdLst>
  <p:sldIdLst>
    <p:sldId id="256" r:id="rId8"/>
    <p:sldId id="257" r:id="rId9"/>
    <p:sldId id="259" r:id="rId10"/>
    <p:sldId id="260" r:id="rId11"/>
    <p:sldId id="261" r:id="rId12"/>
    <p:sldId id="272" r:id="rId13"/>
    <p:sldId id="262" r:id="rId14"/>
    <p:sldId id="263" r:id="rId15"/>
    <p:sldId id="264" r:id="rId16"/>
    <p:sldId id="265" r:id="rId17"/>
    <p:sldId id="274" r:id="rId18"/>
    <p:sldId id="266" r:id="rId19"/>
    <p:sldId id="267" r:id="rId20"/>
    <p:sldId id="268" r:id="rId21"/>
    <p:sldId id="271" r:id="rId22"/>
    <p:sldId id="273" r:id="rId23"/>
    <p:sldId id="269" r:id="rId24"/>
    <p:sldId id="270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45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55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0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085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0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22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70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067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582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20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366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85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4138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5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85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62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8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20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22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93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6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8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64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2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3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5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2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9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30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7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447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4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2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3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30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3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78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4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58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6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4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33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0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20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692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4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816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63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57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49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1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4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74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86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2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2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36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7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9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172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2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900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2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4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2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60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4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84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83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8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2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7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2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3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66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390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15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36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84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8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6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26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231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2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4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35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835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05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6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28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050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721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854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1093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16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7386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08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5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9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9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13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4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87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8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0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3AF7AA-9FBE-474B-B150-52A280754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74" y="1943100"/>
            <a:ext cx="9144000" cy="491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95A92-96EE-4619-8FC2-B778867A156A}"/>
              </a:ext>
            </a:extLst>
          </p:cNvPr>
          <p:cNvSpPr txBox="1"/>
          <p:nvPr/>
        </p:nvSpPr>
        <p:spPr>
          <a:xfrm>
            <a:off x="609600" y="456028"/>
            <a:ext cx="69342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B4EE887F-4460-47DE-B5F4-41E68E836EE9}"/>
              </a:ext>
            </a:extLst>
          </p:cNvPr>
          <p:cNvSpPr/>
          <p:nvPr/>
        </p:nvSpPr>
        <p:spPr>
          <a:xfrm>
            <a:off x="914400" y="381000"/>
            <a:ext cx="7162800" cy="57150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ও বস্তু নিরপেক্ষ পর্যায়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1AA069-A534-45DB-95A1-0BDD8BC4059C}"/>
              </a:ext>
            </a:extLst>
          </p:cNvPr>
          <p:cNvSpPr txBox="1"/>
          <p:nvPr/>
        </p:nvSpPr>
        <p:spPr>
          <a:xfrm>
            <a:off x="684042" y="799514"/>
            <a:ext cx="1295400" cy="472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2A5C7A-41C6-472F-8953-6B2BC73ED75D}"/>
              </a:ext>
            </a:extLst>
          </p:cNvPr>
          <p:cNvGrpSpPr/>
          <p:nvPr/>
        </p:nvGrpSpPr>
        <p:grpSpPr>
          <a:xfrm>
            <a:off x="5715000" y="1196446"/>
            <a:ext cx="3429000" cy="1938992"/>
            <a:chOff x="5715000" y="1196446"/>
            <a:chExt cx="3429000" cy="19389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4F4C86-88DA-4AF9-9FDE-4C336DCB566A}"/>
                </a:ext>
              </a:extLst>
            </p:cNvPr>
            <p:cNvSpPr txBox="1"/>
            <p:nvPr/>
          </p:nvSpPr>
          <p:spPr>
            <a:xfrm>
              <a:off x="5715000" y="1196446"/>
              <a:ext cx="3429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3</a:t>
              </a:r>
              <a:r>
                <a:rPr lang="bn-BD" sz="6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6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78</a:t>
              </a:r>
            </a:p>
            <a:p>
              <a:pPr algn="ctr"/>
              <a:r>
                <a:rPr lang="en-US" sz="6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+2</a:t>
              </a:r>
              <a:r>
                <a:rPr lang="bn-BD" sz="6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২২১</a:t>
              </a:r>
              <a:endPara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282DFE4-3150-4CD6-9D01-8EDE9D2FDDDC}"/>
                </a:ext>
              </a:extLst>
            </p:cNvPr>
            <p:cNvCxnSpPr>
              <a:cxnSpLocks/>
            </p:cNvCxnSpPr>
            <p:nvPr/>
          </p:nvCxnSpPr>
          <p:spPr>
            <a:xfrm>
              <a:off x="5984631" y="2971800"/>
              <a:ext cx="2889738" cy="2345"/>
            </a:xfrm>
            <a:prstGeom prst="line">
              <a:avLst/>
            </a:prstGeom>
            <a:ln w="76200">
              <a:solidFill>
                <a:srgbClr val="00206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F29F2BB-81A2-4463-82B0-319E79A34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99190"/>
              </p:ext>
            </p:extLst>
          </p:nvPr>
        </p:nvGraphicFramePr>
        <p:xfrm>
          <a:off x="-381000" y="0"/>
          <a:ext cx="6096000" cy="679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6355618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6787878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61762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26702303"/>
                    </a:ext>
                  </a:extLst>
                </a:gridCol>
              </a:tblGrid>
              <a:tr h="798957">
                <a:tc>
                  <a:txBody>
                    <a:bodyPr/>
                    <a:lstStyle/>
                    <a:p>
                      <a:r>
                        <a:rPr lang="bn-BD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হাজার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16054"/>
                  </a:ext>
                </a:extLst>
              </a:tr>
              <a:tr h="5992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27196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638C284-4C8D-492F-97B4-A96E8371708D}"/>
              </a:ext>
            </a:extLst>
          </p:cNvPr>
          <p:cNvSpPr txBox="1"/>
          <p:nvPr/>
        </p:nvSpPr>
        <p:spPr>
          <a:xfrm>
            <a:off x="4569523" y="6232737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EAB17D-62DE-4B39-AF22-0E983F4CB42F}"/>
              </a:ext>
            </a:extLst>
          </p:cNvPr>
          <p:cNvSpPr txBox="1"/>
          <p:nvPr/>
        </p:nvSpPr>
        <p:spPr>
          <a:xfrm>
            <a:off x="4569523" y="5683879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B4BAA6-4293-47BC-B6C2-B58EA23618F9}"/>
              </a:ext>
            </a:extLst>
          </p:cNvPr>
          <p:cNvSpPr txBox="1"/>
          <p:nvPr/>
        </p:nvSpPr>
        <p:spPr>
          <a:xfrm>
            <a:off x="4569523" y="5135020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39E3C1-6031-42AD-80E1-AE70EC094B28}"/>
              </a:ext>
            </a:extLst>
          </p:cNvPr>
          <p:cNvSpPr txBox="1"/>
          <p:nvPr/>
        </p:nvSpPr>
        <p:spPr>
          <a:xfrm>
            <a:off x="4560326" y="4595696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0634D9-941F-4EBA-B766-FD0D4E23B0D1}"/>
              </a:ext>
            </a:extLst>
          </p:cNvPr>
          <p:cNvSpPr txBox="1"/>
          <p:nvPr/>
        </p:nvSpPr>
        <p:spPr>
          <a:xfrm>
            <a:off x="4551129" y="4056372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A5DA76-D7E8-4DD3-A1F3-D1A258040BB0}"/>
              </a:ext>
            </a:extLst>
          </p:cNvPr>
          <p:cNvSpPr txBox="1"/>
          <p:nvPr/>
        </p:nvSpPr>
        <p:spPr>
          <a:xfrm>
            <a:off x="4541932" y="3517048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13750A-DBC0-463E-B979-CA088925708F}"/>
              </a:ext>
            </a:extLst>
          </p:cNvPr>
          <p:cNvSpPr txBox="1"/>
          <p:nvPr/>
        </p:nvSpPr>
        <p:spPr>
          <a:xfrm>
            <a:off x="4532735" y="2977724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151090-28F5-4EE5-9E53-D53F7FF857E7}"/>
              </a:ext>
            </a:extLst>
          </p:cNvPr>
          <p:cNvSpPr txBox="1"/>
          <p:nvPr/>
        </p:nvSpPr>
        <p:spPr>
          <a:xfrm>
            <a:off x="4569523" y="2457469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6DBF92D-5DFB-4E4A-82AF-ABD975640E2F}"/>
              </a:ext>
            </a:extLst>
          </p:cNvPr>
          <p:cNvSpPr txBox="1"/>
          <p:nvPr/>
        </p:nvSpPr>
        <p:spPr>
          <a:xfrm>
            <a:off x="4572226" y="1918145"/>
            <a:ext cx="838200" cy="55839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577B9A-138A-4530-8F5A-2A31957841D5}"/>
              </a:ext>
            </a:extLst>
          </p:cNvPr>
          <p:cNvSpPr txBox="1"/>
          <p:nvPr/>
        </p:nvSpPr>
        <p:spPr>
          <a:xfrm>
            <a:off x="3020465" y="5716438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5669E5-B004-4E6E-9F07-1E49E80F8D5E}"/>
              </a:ext>
            </a:extLst>
          </p:cNvPr>
          <p:cNvSpPr txBox="1"/>
          <p:nvPr/>
        </p:nvSpPr>
        <p:spPr>
          <a:xfrm>
            <a:off x="3010941" y="5241223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2A6EB9-DD9A-45AC-AE41-3A3B0AB82918}"/>
              </a:ext>
            </a:extLst>
          </p:cNvPr>
          <p:cNvSpPr txBox="1"/>
          <p:nvPr/>
        </p:nvSpPr>
        <p:spPr>
          <a:xfrm>
            <a:off x="3001417" y="4766007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48427C-5391-409F-985B-D1B7B999D3D0}"/>
              </a:ext>
            </a:extLst>
          </p:cNvPr>
          <p:cNvSpPr txBox="1"/>
          <p:nvPr/>
        </p:nvSpPr>
        <p:spPr>
          <a:xfrm>
            <a:off x="2991893" y="4290792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231724-FAB6-4011-8205-3A618C0D3C85}"/>
              </a:ext>
            </a:extLst>
          </p:cNvPr>
          <p:cNvSpPr txBox="1"/>
          <p:nvPr/>
        </p:nvSpPr>
        <p:spPr>
          <a:xfrm>
            <a:off x="3008259" y="3057398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247593-665B-4952-B109-32C938042855}"/>
              </a:ext>
            </a:extLst>
          </p:cNvPr>
          <p:cNvSpPr txBox="1"/>
          <p:nvPr/>
        </p:nvSpPr>
        <p:spPr>
          <a:xfrm>
            <a:off x="3020465" y="6195958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B3BCD0-149B-4531-9897-D11CD1D440A5}"/>
              </a:ext>
            </a:extLst>
          </p:cNvPr>
          <p:cNvSpPr txBox="1"/>
          <p:nvPr/>
        </p:nvSpPr>
        <p:spPr>
          <a:xfrm>
            <a:off x="3003660" y="3667077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B4F336-0EB6-43BF-8436-B2144DFF9CD8}"/>
              </a:ext>
            </a:extLst>
          </p:cNvPr>
          <p:cNvSpPr txBox="1"/>
          <p:nvPr/>
        </p:nvSpPr>
        <p:spPr>
          <a:xfrm>
            <a:off x="1404939" y="6021689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78E113-E818-4C71-A587-24063812F3DC}"/>
              </a:ext>
            </a:extLst>
          </p:cNvPr>
          <p:cNvSpPr txBox="1"/>
          <p:nvPr/>
        </p:nvSpPr>
        <p:spPr>
          <a:xfrm>
            <a:off x="1379533" y="5463986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401A4E-989E-48B5-8D0E-646FCB62C49D}"/>
              </a:ext>
            </a:extLst>
          </p:cNvPr>
          <p:cNvSpPr txBox="1"/>
          <p:nvPr/>
        </p:nvSpPr>
        <p:spPr>
          <a:xfrm>
            <a:off x="1379533" y="4915127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31AF07-120F-47F2-9E53-51DC38CC64FF}"/>
              </a:ext>
            </a:extLst>
          </p:cNvPr>
          <p:cNvSpPr txBox="1"/>
          <p:nvPr/>
        </p:nvSpPr>
        <p:spPr>
          <a:xfrm>
            <a:off x="1366026" y="4375803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C8BC51-B24E-4EEC-904E-DEEAC4C8C29E}"/>
              </a:ext>
            </a:extLst>
          </p:cNvPr>
          <p:cNvSpPr txBox="1"/>
          <p:nvPr/>
        </p:nvSpPr>
        <p:spPr>
          <a:xfrm>
            <a:off x="1352518" y="3836479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4C641B-6E0F-4282-A6E7-BB9B759F9418}"/>
              </a:ext>
            </a:extLst>
          </p:cNvPr>
          <p:cNvSpPr txBox="1"/>
          <p:nvPr/>
        </p:nvSpPr>
        <p:spPr>
          <a:xfrm>
            <a:off x="-182015" y="5961393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BADB5D-9B88-46AB-A8AC-D710DAE27EE6}"/>
              </a:ext>
            </a:extLst>
          </p:cNvPr>
          <p:cNvSpPr txBox="1"/>
          <p:nvPr/>
        </p:nvSpPr>
        <p:spPr>
          <a:xfrm>
            <a:off x="-207420" y="5403690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B26A34-C6EF-477D-ADA6-36FFF561E2C0}"/>
              </a:ext>
            </a:extLst>
          </p:cNvPr>
          <p:cNvSpPr txBox="1"/>
          <p:nvPr/>
        </p:nvSpPr>
        <p:spPr>
          <a:xfrm>
            <a:off x="-257158" y="3318226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0A7BA4-D47E-4CC7-A6C5-ED7E4196C0E8}"/>
              </a:ext>
            </a:extLst>
          </p:cNvPr>
          <p:cNvSpPr txBox="1"/>
          <p:nvPr/>
        </p:nvSpPr>
        <p:spPr>
          <a:xfrm>
            <a:off x="2991893" y="1800582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6AD154-E905-41A1-A9CD-A6E48FE8AEB8}"/>
              </a:ext>
            </a:extLst>
          </p:cNvPr>
          <p:cNvSpPr txBox="1"/>
          <p:nvPr/>
        </p:nvSpPr>
        <p:spPr>
          <a:xfrm>
            <a:off x="2991893" y="2433580"/>
            <a:ext cx="868000" cy="6620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599C37-85FB-47DB-99F9-44B33149893C}"/>
              </a:ext>
            </a:extLst>
          </p:cNvPr>
          <p:cNvSpPr txBox="1"/>
          <p:nvPr/>
        </p:nvSpPr>
        <p:spPr>
          <a:xfrm>
            <a:off x="1392588" y="3153886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A6C4A32-1B39-4E09-B6A5-A63A3EDFE684}"/>
              </a:ext>
            </a:extLst>
          </p:cNvPr>
          <p:cNvSpPr txBox="1"/>
          <p:nvPr/>
        </p:nvSpPr>
        <p:spPr>
          <a:xfrm>
            <a:off x="-232826" y="4754473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160BB6-41F3-4C9A-8954-29AC8D84854B}"/>
              </a:ext>
            </a:extLst>
          </p:cNvPr>
          <p:cNvSpPr txBox="1"/>
          <p:nvPr/>
        </p:nvSpPr>
        <p:spPr>
          <a:xfrm>
            <a:off x="-210795" y="4087667"/>
            <a:ext cx="12310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324822-92BD-4BCB-9B6E-790D75C76C37}"/>
              </a:ext>
            </a:extLst>
          </p:cNvPr>
          <p:cNvSpPr txBox="1"/>
          <p:nvPr/>
        </p:nvSpPr>
        <p:spPr>
          <a:xfrm>
            <a:off x="7979820" y="2720152"/>
            <a:ext cx="480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3003C07-A62A-4014-B01B-5DE54C1D553A}"/>
              </a:ext>
            </a:extLst>
          </p:cNvPr>
          <p:cNvSpPr txBox="1"/>
          <p:nvPr/>
        </p:nvSpPr>
        <p:spPr>
          <a:xfrm>
            <a:off x="7635755" y="2703777"/>
            <a:ext cx="480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8A6751B-A1E4-4299-9C25-C026CD671726}"/>
              </a:ext>
            </a:extLst>
          </p:cNvPr>
          <p:cNvSpPr txBox="1"/>
          <p:nvPr/>
        </p:nvSpPr>
        <p:spPr>
          <a:xfrm>
            <a:off x="7194679" y="2703776"/>
            <a:ext cx="573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590F03-FA4F-474C-B2B7-B3028FD6DA6C}"/>
              </a:ext>
            </a:extLst>
          </p:cNvPr>
          <p:cNvSpPr txBox="1"/>
          <p:nvPr/>
        </p:nvSpPr>
        <p:spPr>
          <a:xfrm>
            <a:off x="6834589" y="2687283"/>
            <a:ext cx="379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3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5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3" grpId="1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9089BE-5B37-4559-B54E-62E557E59FE6}"/>
              </a:ext>
            </a:extLst>
          </p:cNvPr>
          <p:cNvSpPr txBox="1"/>
          <p:nvPr/>
        </p:nvSpPr>
        <p:spPr>
          <a:xfrm>
            <a:off x="533400" y="1066800"/>
            <a:ext cx="533400" cy="3139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0C773-DD6F-407D-A516-ED48B6FB82BD}"/>
              </a:ext>
            </a:extLst>
          </p:cNvPr>
          <p:cNvSpPr txBox="1"/>
          <p:nvPr/>
        </p:nvSpPr>
        <p:spPr>
          <a:xfrm>
            <a:off x="1066800" y="1066800"/>
            <a:ext cx="53340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EBE94-C7C7-47B7-8740-142F46420E04}"/>
              </a:ext>
            </a:extLst>
          </p:cNvPr>
          <p:cNvSpPr txBox="1"/>
          <p:nvPr/>
        </p:nvSpPr>
        <p:spPr>
          <a:xfrm>
            <a:off x="1613095" y="1066800"/>
            <a:ext cx="762000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F66CD-00B2-41C6-B92A-498200F0376E}"/>
              </a:ext>
            </a:extLst>
          </p:cNvPr>
          <p:cNvSpPr txBox="1"/>
          <p:nvPr/>
        </p:nvSpPr>
        <p:spPr>
          <a:xfrm>
            <a:off x="2387990" y="1086729"/>
            <a:ext cx="762000" cy="31393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BF8EE-62F0-4D68-9DBB-32EA5D52F4D7}"/>
              </a:ext>
            </a:extLst>
          </p:cNvPr>
          <p:cNvCxnSpPr/>
          <p:nvPr/>
        </p:nvCxnSpPr>
        <p:spPr>
          <a:xfrm>
            <a:off x="246184" y="4226050"/>
            <a:ext cx="32766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1582A1-AB68-4583-A58C-15E4964CDEB0}"/>
              </a:ext>
            </a:extLst>
          </p:cNvPr>
          <p:cNvSpPr txBox="1"/>
          <p:nvPr/>
        </p:nvSpPr>
        <p:spPr>
          <a:xfrm>
            <a:off x="79131" y="3338923"/>
            <a:ext cx="44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/>
              <a:t>+</a:t>
            </a:r>
            <a:endParaRPr lang="en-US" sz="4800" b="1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522EFB5D-93E4-4DB3-8FD2-F2D7EC9D0945}"/>
              </a:ext>
            </a:extLst>
          </p:cNvPr>
          <p:cNvSpPr/>
          <p:nvPr/>
        </p:nvSpPr>
        <p:spPr>
          <a:xfrm>
            <a:off x="3381521" y="1768614"/>
            <a:ext cx="5805268" cy="684629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এককের স্থান ৩+৪+৫=১২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4FE59949-F7FE-4113-9ABE-8A320B2F2507}"/>
              </a:ext>
            </a:extLst>
          </p:cNvPr>
          <p:cNvSpPr/>
          <p:nvPr/>
        </p:nvSpPr>
        <p:spPr>
          <a:xfrm>
            <a:off x="3381521" y="2730525"/>
            <a:ext cx="5805268" cy="68462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দশকের স্থান ৭+৮+৫+১=২১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500A17B1-1562-4E92-81B6-2326EC897FB2}"/>
              </a:ext>
            </a:extLst>
          </p:cNvPr>
          <p:cNvSpPr/>
          <p:nvPr/>
        </p:nvSpPr>
        <p:spPr>
          <a:xfrm>
            <a:off x="3427828" y="3671486"/>
            <a:ext cx="5805268" cy="68462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শতকের স্থান ৩+৫+৬+২=১৬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9E602717-A19F-4132-9213-13CD38147188}"/>
              </a:ext>
            </a:extLst>
          </p:cNvPr>
          <p:cNvSpPr/>
          <p:nvPr/>
        </p:nvSpPr>
        <p:spPr>
          <a:xfrm>
            <a:off x="3427828" y="4571880"/>
            <a:ext cx="5805268" cy="68462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হাজারের স্থান ১+৪+৩+১=৯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0113F8-8163-468F-AF69-321759614592}"/>
              </a:ext>
            </a:extLst>
          </p:cNvPr>
          <p:cNvSpPr/>
          <p:nvPr/>
        </p:nvSpPr>
        <p:spPr>
          <a:xfrm>
            <a:off x="7543800" y="2893688"/>
            <a:ext cx="533400" cy="44523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27E6F7-4EBA-40A9-B7BA-016226FFFCD5}"/>
              </a:ext>
            </a:extLst>
          </p:cNvPr>
          <p:cNvSpPr/>
          <p:nvPr/>
        </p:nvSpPr>
        <p:spPr>
          <a:xfrm>
            <a:off x="7712319" y="3754421"/>
            <a:ext cx="533400" cy="44523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773695-60DE-48DF-9486-19AE4A98B94C}"/>
              </a:ext>
            </a:extLst>
          </p:cNvPr>
          <p:cNvSpPr/>
          <p:nvPr/>
        </p:nvSpPr>
        <p:spPr>
          <a:xfrm>
            <a:off x="7810500" y="4691576"/>
            <a:ext cx="533400" cy="4452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B6BB2-2DBD-4062-A27E-AB2CA041F16F}"/>
              </a:ext>
            </a:extLst>
          </p:cNvPr>
          <p:cNvSpPr txBox="1"/>
          <p:nvPr/>
        </p:nvSpPr>
        <p:spPr>
          <a:xfrm>
            <a:off x="2444847" y="4206121"/>
            <a:ext cx="749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C78989-6CAB-41A4-8B2D-26FCFB3AB0D3}"/>
              </a:ext>
            </a:extLst>
          </p:cNvPr>
          <p:cNvCxnSpPr/>
          <p:nvPr/>
        </p:nvCxnSpPr>
        <p:spPr>
          <a:xfrm flipH="1">
            <a:off x="8077200" y="2286000"/>
            <a:ext cx="266700" cy="6076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D0F0151-74C0-4490-856B-54D23FB2BB6D}"/>
              </a:ext>
            </a:extLst>
          </p:cNvPr>
          <p:cNvSpPr txBox="1"/>
          <p:nvPr/>
        </p:nvSpPr>
        <p:spPr>
          <a:xfrm>
            <a:off x="1675812" y="4226050"/>
            <a:ext cx="622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D27F1F-1386-4D29-8D41-9E8E28FE51CC}"/>
              </a:ext>
            </a:extLst>
          </p:cNvPr>
          <p:cNvCxnSpPr>
            <a:cxnSpLocks/>
          </p:cNvCxnSpPr>
          <p:nvPr/>
        </p:nvCxnSpPr>
        <p:spPr>
          <a:xfrm flipH="1">
            <a:off x="8210550" y="3116305"/>
            <a:ext cx="323850" cy="76049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CAA440-21BA-407D-88F5-E63B1FD48882}"/>
              </a:ext>
            </a:extLst>
          </p:cNvPr>
          <p:cNvSpPr txBox="1"/>
          <p:nvPr/>
        </p:nvSpPr>
        <p:spPr>
          <a:xfrm>
            <a:off x="1000563" y="4268096"/>
            <a:ext cx="708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C7A06A-6DA3-4B2D-92AF-83231CAFDFBF}"/>
              </a:ext>
            </a:extLst>
          </p:cNvPr>
          <p:cNvCxnSpPr>
            <a:endCxn id="18" idx="7"/>
          </p:cNvCxnSpPr>
          <p:nvPr/>
        </p:nvCxnSpPr>
        <p:spPr>
          <a:xfrm flipH="1">
            <a:off x="8265785" y="4169920"/>
            <a:ext cx="268615" cy="58685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52F2A70-B1A2-4E07-A8FB-0BC53767E6C7}"/>
              </a:ext>
            </a:extLst>
          </p:cNvPr>
          <p:cNvSpPr txBox="1"/>
          <p:nvPr/>
        </p:nvSpPr>
        <p:spPr>
          <a:xfrm>
            <a:off x="303041" y="4262251"/>
            <a:ext cx="708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0" grpId="0"/>
      <p:bldP spid="34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A210D-A970-4F3E-BEB7-2D365969EB47}"/>
              </a:ext>
            </a:extLst>
          </p:cNvPr>
          <p:cNvSpPr txBox="1"/>
          <p:nvPr/>
        </p:nvSpPr>
        <p:spPr>
          <a:xfrm>
            <a:off x="533400" y="2561432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২৩২+৩৩৪=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B651450-B705-4C1F-888F-5C08F98BC9C2}"/>
              </a:ext>
            </a:extLst>
          </p:cNvPr>
          <p:cNvSpPr/>
          <p:nvPr/>
        </p:nvSpPr>
        <p:spPr>
          <a:xfrm flipH="1">
            <a:off x="1981200" y="2072228"/>
            <a:ext cx="152400" cy="978408"/>
          </a:xfrm>
          <a:prstGeom prst="down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005BEE-1311-4E51-AC53-0D71C2E590AA}"/>
              </a:ext>
            </a:extLst>
          </p:cNvPr>
          <p:cNvCxnSpPr/>
          <p:nvPr/>
        </p:nvCxnSpPr>
        <p:spPr>
          <a:xfrm>
            <a:off x="2057400" y="2072228"/>
            <a:ext cx="2514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1DF6DF17-756B-425C-A8BE-581FCA8F239A}"/>
              </a:ext>
            </a:extLst>
          </p:cNvPr>
          <p:cNvSpPr/>
          <p:nvPr/>
        </p:nvSpPr>
        <p:spPr>
          <a:xfrm>
            <a:off x="4538003" y="2031137"/>
            <a:ext cx="15239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1A40E-90A7-49C7-A058-073563C73519}"/>
              </a:ext>
            </a:extLst>
          </p:cNvPr>
          <p:cNvSpPr txBox="1"/>
          <p:nvPr/>
        </p:nvSpPr>
        <p:spPr>
          <a:xfrm>
            <a:off x="7094805" y="2534469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930D427-28BC-40E5-810C-C8F3DEA68E60}"/>
              </a:ext>
            </a:extLst>
          </p:cNvPr>
          <p:cNvSpPr/>
          <p:nvPr/>
        </p:nvSpPr>
        <p:spPr>
          <a:xfrm flipH="1">
            <a:off x="3231758" y="2574559"/>
            <a:ext cx="152399" cy="630872"/>
          </a:xfrm>
          <a:prstGeom prst="down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7A15B9-D73A-45C9-BBBB-E6733C1E665D}"/>
              </a:ext>
            </a:extLst>
          </p:cNvPr>
          <p:cNvCxnSpPr>
            <a:cxnSpLocks/>
          </p:cNvCxnSpPr>
          <p:nvPr/>
        </p:nvCxnSpPr>
        <p:spPr>
          <a:xfrm>
            <a:off x="1803891" y="2300068"/>
            <a:ext cx="22265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6B566CBE-959E-4061-823E-585C8D828D3C}"/>
              </a:ext>
            </a:extLst>
          </p:cNvPr>
          <p:cNvSpPr/>
          <p:nvPr/>
        </p:nvSpPr>
        <p:spPr>
          <a:xfrm>
            <a:off x="4030394" y="2286000"/>
            <a:ext cx="84407" cy="783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1203D-239C-4E5D-885E-959161485433}"/>
              </a:ext>
            </a:extLst>
          </p:cNvPr>
          <p:cNvSpPr txBox="1"/>
          <p:nvPr/>
        </p:nvSpPr>
        <p:spPr>
          <a:xfrm>
            <a:off x="6409006" y="2614066"/>
            <a:ext cx="1134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FAA7AC5-55A6-42C4-9915-E5457C5A85D8}"/>
              </a:ext>
            </a:extLst>
          </p:cNvPr>
          <p:cNvSpPr/>
          <p:nvPr/>
        </p:nvSpPr>
        <p:spPr>
          <a:xfrm>
            <a:off x="1651491" y="2286001"/>
            <a:ext cx="130715" cy="917036"/>
          </a:xfrm>
          <a:prstGeom prst="down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BE93FB-36D4-4301-B6A2-8F352F73DDC8}"/>
              </a:ext>
            </a:extLst>
          </p:cNvPr>
          <p:cNvCxnSpPr>
            <a:cxnSpLocks/>
            <a:endCxn id="8" idx="0"/>
          </p:cNvCxnSpPr>
          <p:nvPr/>
        </p:nvCxnSpPr>
        <p:spPr>
          <a:xfrm flipV="1">
            <a:off x="914399" y="2574559"/>
            <a:ext cx="2393558" cy="45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284A6BE-F38D-4242-A0ED-923C56D9A3F6}"/>
              </a:ext>
            </a:extLst>
          </p:cNvPr>
          <p:cNvSpPr/>
          <p:nvPr/>
        </p:nvSpPr>
        <p:spPr>
          <a:xfrm flipH="1">
            <a:off x="868089" y="2647227"/>
            <a:ext cx="130716" cy="697477"/>
          </a:xfrm>
          <a:prstGeom prst="down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7D66C-20DE-413E-A514-07BB034193B1}"/>
              </a:ext>
            </a:extLst>
          </p:cNvPr>
          <p:cNvSpPr txBox="1"/>
          <p:nvPr/>
        </p:nvSpPr>
        <p:spPr>
          <a:xfrm>
            <a:off x="5701516" y="2620264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10" grpId="0" animBg="1"/>
      <p:bldP spid="11" grpId="0"/>
      <p:bldP spid="12" grpId="0" animBg="1"/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B1990-64BD-4DC8-859F-F829CFEE8472}"/>
              </a:ext>
            </a:extLst>
          </p:cNvPr>
          <p:cNvSpPr txBox="1"/>
          <p:nvPr/>
        </p:nvSpPr>
        <p:spPr>
          <a:xfrm>
            <a:off x="1905000" y="152401"/>
            <a:ext cx="5029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EFF3ADF-7E78-4BD9-81C2-CEF4AEF86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10093"/>
              </p:ext>
            </p:extLst>
          </p:nvPr>
        </p:nvGraphicFramePr>
        <p:xfrm>
          <a:off x="0" y="1260397"/>
          <a:ext cx="9144000" cy="5630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4598764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1232847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135623531"/>
                    </a:ext>
                  </a:extLst>
                </a:gridCol>
              </a:tblGrid>
              <a:tr h="1033845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বিবরন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12213"/>
                  </a:ext>
                </a:extLst>
              </a:tr>
              <a:tr h="1521253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 গ্রামে ৪৫৭৩ জন নারী ও ৪৮৭৯ জন পুরুষ বাস করে । ওই গ্রামে সর্বমোট কত জন লোক বাস করে 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 মিনিট                                                                         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10898"/>
                  </a:ext>
                </a:extLst>
              </a:tr>
              <a:tr h="1521253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১৪১৭+১৫৭৪= কত 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6618"/>
                  </a:ext>
                </a:extLst>
              </a:tr>
              <a:tr h="1521253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২৫৩৭</a:t>
                      </a:r>
                    </a:p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+৩৬১৪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3339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D61201-62E0-47CA-BDE3-D8EA76C3F7B4}"/>
              </a:ext>
            </a:extLst>
          </p:cNvPr>
          <p:cNvCxnSpPr/>
          <p:nvPr/>
        </p:nvCxnSpPr>
        <p:spPr>
          <a:xfrm>
            <a:off x="3733800" y="6324600"/>
            <a:ext cx="2057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E78B55-9CC1-4E5E-B1DD-53AFF2532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92948"/>
              </p:ext>
            </p:extLst>
          </p:nvPr>
        </p:nvGraphicFramePr>
        <p:xfrm>
          <a:off x="418782" y="380999"/>
          <a:ext cx="8306435" cy="6050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3087392739"/>
                    </a:ext>
                  </a:extLst>
                </a:gridCol>
                <a:gridCol w="5329555">
                  <a:extLst>
                    <a:ext uri="{9D8B030D-6E8A-4147-A177-3AD203B41FA5}">
                      <a16:colId xmlns:a16="http://schemas.microsoft.com/office/drawing/2014/main" val="1539412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94456867"/>
                    </a:ext>
                  </a:extLst>
                </a:gridCol>
              </a:tblGrid>
              <a:tr h="97709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 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603501"/>
                  </a:ext>
                </a:extLst>
              </a:tr>
              <a:tr h="1691121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৪৫৭৩</a:t>
                      </a:r>
                    </a:p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+৪৮৭৯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113736"/>
                  </a:ext>
                </a:extLst>
              </a:tr>
              <a:tr h="1691121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১৪১৭+১৫৭৪= 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২৯৯১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266794"/>
                  </a:ext>
                </a:extLst>
              </a:tr>
              <a:tr h="1691121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/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২৫৩৭</a:t>
                      </a:r>
                    </a:p>
                    <a:p>
                      <a:pPr algn="ctr"/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+৩৬১৪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00864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25AE4C-6EFA-4FB4-AC76-D161819F5834}"/>
              </a:ext>
            </a:extLst>
          </p:cNvPr>
          <p:cNvCxnSpPr/>
          <p:nvPr/>
        </p:nvCxnSpPr>
        <p:spPr>
          <a:xfrm>
            <a:off x="4800600" y="2514600"/>
            <a:ext cx="2133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28DCBA-5852-4622-AB6D-CAD04544C4D6}"/>
              </a:ext>
            </a:extLst>
          </p:cNvPr>
          <p:cNvSpPr txBox="1"/>
          <p:nvPr/>
        </p:nvSpPr>
        <p:spPr>
          <a:xfrm>
            <a:off x="4953000" y="25146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৯৪৫২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D71B14-0C95-461C-8F75-BE86604F67A9}"/>
              </a:ext>
            </a:extLst>
          </p:cNvPr>
          <p:cNvCxnSpPr/>
          <p:nvPr/>
        </p:nvCxnSpPr>
        <p:spPr>
          <a:xfrm>
            <a:off x="4876800" y="5943600"/>
            <a:ext cx="1981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B353FE-70DD-48C8-A8BE-88D089FEE2F4}"/>
              </a:ext>
            </a:extLst>
          </p:cNvPr>
          <p:cNvSpPr txBox="1"/>
          <p:nvPr/>
        </p:nvSpPr>
        <p:spPr>
          <a:xfrm>
            <a:off x="5066714" y="5769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৬১৫১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F9C7F-9591-4623-BB94-C18A321F4B8D}"/>
              </a:ext>
            </a:extLst>
          </p:cNvPr>
          <p:cNvSpPr txBox="1"/>
          <p:nvPr/>
        </p:nvSpPr>
        <p:spPr>
          <a:xfrm>
            <a:off x="1905000" y="9144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সংযোজনঃ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3C455-19E2-4C78-A72C-5C9E5037CA9C}"/>
              </a:ext>
            </a:extLst>
          </p:cNvPr>
          <p:cNvSpPr txBox="1"/>
          <p:nvPr/>
        </p:nvSpPr>
        <p:spPr>
          <a:xfrm>
            <a:off x="1905000" y="25146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১৯ পৃষ্ঠা খোল এবং দেখ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1997B-28E4-419A-9F1D-8B61DC7C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3865199" cy="2042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3E0CC4-E827-4799-9865-6B607AD4360F}"/>
              </a:ext>
            </a:extLst>
          </p:cNvPr>
          <p:cNvSpPr txBox="1"/>
          <p:nvPr/>
        </p:nvSpPr>
        <p:spPr>
          <a:xfrm>
            <a:off x="1295400" y="1828800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ক)২৫৩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+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খ)১৫৩৮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+৩৪২১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গ)১৩২৫+৩৫২২=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22B8C-4873-484E-A4A2-A4407B898A0D}"/>
              </a:ext>
            </a:extLst>
          </p:cNvPr>
          <p:cNvCxnSpPr/>
          <p:nvPr/>
        </p:nvCxnSpPr>
        <p:spPr>
          <a:xfrm>
            <a:off x="1574724" y="5029200"/>
            <a:ext cx="178019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137EE-B07E-4C74-A218-DDA58D4D65E2}"/>
              </a:ext>
            </a:extLst>
          </p:cNvPr>
          <p:cNvCxnSpPr/>
          <p:nvPr/>
        </p:nvCxnSpPr>
        <p:spPr>
          <a:xfrm>
            <a:off x="1676400" y="3429000"/>
            <a:ext cx="178019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F3A98C-F0BF-4914-8D55-2A7F3B84F23F}"/>
              </a:ext>
            </a:extLst>
          </p:cNvPr>
          <p:cNvSpPr txBox="1"/>
          <p:nvPr/>
        </p:nvSpPr>
        <p:spPr>
          <a:xfrm>
            <a:off x="685800" y="592565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উত্তরঃ৭৮০১,৪৯৫৯,৪৮৪৭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DE7C5D-EBB8-4190-AD12-3E5161D570D2}"/>
              </a:ext>
            </a:extLst>
          </p:cNvPr>
          <p:cNvSpPr/>
          <p:nvPr/>
        </p:nvSpPr>
        <p:spPr>
          <a:xfrm>
            <a:off x="2667000" y="457200"/>
            <a:ext cx="40527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F6FE5-5EE2-467C-8D61-981FF2744B26}"/>
              </a:ext>
            </a:extLst>
          </p:cNvPr>
          <p:cNvSpPr txBox="1"/>
          <p:nvPr/>
        </p:nvSpPr>
        <p:spPr>
          <a:xfrm>
            <a:off x="1219200" y="19812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১।কোন বিদ্যালয়ে ১৭৮৪ জন বালক ও ১৯৪৫ বালিকা আছে । বিদ্যালয়টিতে মোট কত জন শিক্ষার্থী আছে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গুদামে ৭৪৯৩ বস্তা চাল,৫৬৪৭বস্তা গম,২৪৮৯ বস্তা আলু, ৪৮৯৬ বস্তা ডাল আছে । গুদামটিতে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 কত বস্তা জিনিস আছে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F95CD-9A78-4441-8D1D-DE1A692F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" y="33997"/>
            <a:ext cx="91021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C6ACC-A6F4-4B58-AE25-D15239A235CF}"/>
              </a:ext>
            </a:extLst>
          </p:cNvPr>
          <p:cNvSpPr/>
          <p:nvPr/>
        </p:nvSpPr>
        <p:spPr>
          <a:xfrm>
            <a:off x="838200" y="762000"/>
            <a:ext cx="81534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1DAB0-1D6C-4FD6-9382-7AB0921A895B}"/>
              </a:ext>
            </a:extLst>
          </p:cNvPr>
          <p:cNvSpPr txBox="1"/>
          <p:nvPr/>
        </p:nvSpPr>
        <p:spPr>
          <a:xfrm>
            <a:off x="1524000" y="63305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6DF57A9-BC20-42D1-8437-674FD5D1626F}"/>
              </a:ext>
            </a:extLst>
          </p:cNvPr>
          <p:cNvSpPr/>
          <p:nvPr/>
        </p:nvSpPr>
        <p:spPr>
          <a:xfrm>
            <a:off x="762000" y="2590800"/>
            <a:ext cx="82296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অমৃত লাল দেব নাথ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বদল কোট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চাটখিল,নোয়াখালী ।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০১৮১৫-৫০৭২০৬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5531F-9A3A-42C4-B268-4DD2BCB5F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1" y="1447800"/>
            <a:ext cx="1804737" cy="22860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0705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CD22DE-C80E-46A6-AAC4-3E9A27282ED4}"/>
              </a:ext>
            </a:extLst>
          </p:cNvPr>
          <p:cNvSpPr txBox="1"/>
          <p:nvPr/>
        </p:nvSpPr>
        <p:spPr>
          <a:xfrm>
            <a:off x="1219200" y="1143000"/>
            <a:ext cx="6705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গনিত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পাঠঃযোগ ওবিয়োগ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পাঠ্যাংশঃচার অঙ্ক পর্যন্ত সংখ্যার যোগ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পৃষ্ঠঃ১৯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54A2F2-B793-4787-8047-B0D139E17F83}"/>
              </a:ext>
            </a:extLst>
          </p:cNvPr>
          <p:cNvSpPr txBox="1"/>
          <p:nvPr/>
        </p:nvSpPr>
        <p:spPr>
          <a:xfrm>
            <a:off x="838200" y="685800"/>
            <a:ext cx="8153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4400" b="1" dirty="0"/>
              <a:t>এই পাঠশেষে শিক্ষার্থীরাঃ </a:t>
            </a:r>
          </a:p>
          <a:p>
            <a:r>
              <a:rPr lang="bn-BD" sz="3200" dirty="0"/>
              <a:t>৯.১.১ অনুর্ধ্ব চার অঙ্ক বিশিষ্ট সর্বাধিক চারটি </a:t>
            </a:r>
          </a:p>
          <a:p>
            <a:r>
              <a:rPr lang="bn-BD" sz="3200" dirty="0"/>
              <a:t>সংখ্যার উপরে নিচে এবং পাশাপাশি যোগ করতে পারবে ( যোগফল অনূর্ধ্ব ১,০০,০০০)</a:t>
            </a:r>
          </a:p>
          <a:p>
            <a:r>
              <a:rPr lang="bn-BD" sz="3200" dirty="0"/>
              <a:t>৯.১.২ অনুর্ধ্ব চার অঙ্ক বিশিষ্ট সর্বাধিক পাঁচটি </a:t>
            </a:r>
          </a:p>
          <a:p>
            <a:r>
              <a:rPr lang="bn-BD" sz="3200" dirty="0"/>
              <a:t>সংখ্যার উপরে নিচে এবং পাশাপাশি যোগ করতে পারবে ( যোগফল অনূর্ধ্ব ১,০০,০০০)</a:t>
            </a:r>
          </a:p>
        </p:txBody>
      </p:sp>
    </p:spTree>
    <p:extLst>
      <p:ext uri="{BB962C8B-B14F-4D97-AF65-F5344CB8AC3E}">
        <p14:creationId xmlns:p14="http://schemas.microsoft.com/office/powerpoint/2010/main" val="35988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948990-F867-4A10-B3E8-64919926DACC}"/>
              </a:ext>
            </a:extLst>
          </p:cNvPr>
          <p:cNvSpPr txBox="1"/>
          <p:nvPr/>
        </p:nvSpPr>
        <p:spPr>
          <a:xfrm>
            <a:off x="1600200" y="304800"/>
            <a:ext cx="49530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8E846-CF7D-4920-831B-DFD17B7AF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8" y="1613165"/>
            <a:ext cx="1052732" cy="1080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EE0D8D-CFE9-49C0-9616-D09E2135E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56471"/>
            <a:ext cx="1052732" cy="1080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47B74-FEE0-4694-B15C-D30B2CB4D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32" y="1699777"/>
            <a:ext cx="1052732" cy="1080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E8302F-0BC1-48E8-9421-71CD72EC5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64" y="1632747"/>
            <a:ext cx="1052732" cy="10805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2B8A14-5768-494C-B9F0-559C67AF4C3C}"/>
              </a:ext>
            </a:extLst>
          </p:cNvPr>
          <p:cNvSpPr txBox="1"/>
          <p:nvPr/>
        </p:nvSpPr>
        <p:spPr>
          <a:xfrm>
            <a:off x="1772528" y="2574049"/>
            <a:ext cx="66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F7B333-D17D-41C9-B7FD-92377C552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71" y="1632747"/>
            <a:ext cx="1052732" cy="1081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AF50B1-7B94-47B3-B2FD-7EE9D361B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09" y="1662221"/>
            <a:ext cx="1052732" cy="10814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1E3930-E0D9-4E84-BD71-A0D43EE41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34" y="1614268"/>
            <a:ext cx="1052732" cy="10814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BF73F9-D387-407D-BCCA-1B8753FD7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72" y="1632747"/>
            <a:ext cx="1052732" cy="10814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82F4E0-C96B-47FA-B50C-8BDA01FEB4B3}"/>
              </a:ext>
            </a:extLst>
          </p:cNvPr>
          <p:cNvSpPr txBox="1"/>
          <p:nvPr/>
        </p:nvSpPr>
        <p:spPr>
          <a:xfrm>
            <a:off x="6858000" y="2693756"/>
            <a:ext cx="381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B1199-3379-45E2-BFDC-0FC77DC0BFAB}"/>
              </a:ext>
            </a:extLst>
          </p:cNvPr>
          <p:cNvSpPr txBox="1"/>
          <p:nvPr/>
        </p:nvSpPr>
        <p:spPr>
          <a:xfrm>
            <a:off x="4173996" y="5410200"/>
            <a:ext cx="430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208 L 0.02257 0.4215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2097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208 L 0.01753 0.413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055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208 L 0.03056 0.39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1967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208 L 0.02066 0.394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96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00035 0.38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1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0033 0.3900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94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396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3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13 0.371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58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6" grpId="0"/>
      <p:bldP spid="16" grpId="1"/>
      <p:bldP spid="23" grpId="0"/>
      <p:bldP spid="23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72222-E29A-4055-A2C6-76EFBB3D866C}"/>
              </a:ext>
            </a:extLst>
          </p:cNvPr>
          <p:cNvSpPr txBox="1"/>
          <p:nvPr/>
        </p:nvSpPr>
        <p:spPr>
          <a:xfrm>
            <a:off x="2133600" y="7620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ঘোষনাঃ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6C33BBF9-C5AA-4C1E-9B82-0DCCDEE29BBB}"/>
              </a:ext>
            </a:extLst>
          </p:cNvPr>
          <p:cNvSpPr/>
          <p:nvPr/>
        </p:nvSpPr>
        <p:spPr>
          <a:xfrm>
            <a:off x="1371600" y="1869996"/>
            <a:ext cx="5334000" cy="2286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যোগ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0A7961-3102-4A68-8FE2-163DA813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1" y="12895"/>
            <a:ext cx="1481456" cy="1889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99D44-83A1-4D87-BDFC-10C04D36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" y="1970797"/>
            <a:ext cx="1481456" cy="1889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DC44B-4618-4C5F-840A-4BB87B369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1" y="3931838"/>
            <a:ext cx="1481456" cy="1889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7011D0-34CC-46ED-B097-2A3EC5623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966" y="17584"/>
            <a:ext cx="1432684" cy="1786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CDD063-6E29-4E6D-B73B-57A28BDC4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966" y="3903786"/>
            <a:ext cx="1432684" cy="17862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B98C04-B64D-478A-8DCC-286D8CF7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11" y="1919270"/>
            <a:ext cx="1432684" cy="17862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05C0E7-9BBF-4154-8252-574601B8A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693" y="182724"/>
            <a:ext cx="1371719" cy="1707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FCF3B8-8928-40A5-BC84-523BCA19E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517" y="4159832"/>
            <a:ext cx="1371719" cy="17070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BBF96A-FE28-4F8F-AE61-7EC91C8FF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841" y="2224810"/>
            <a:ext cx="1371719" cy="17070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09438-7549-400A-8755-66884A58A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274" y="210449"/>
            <a:ext cx="1371719" cy="17070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A3B985-3501-4546-95A4-A8B13CA16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784" y="2153693"/>
            <a:ext cx="1371719" cy="17070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5BB89A-FA0D-4C04-9F31-7A03311CE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011" y="4133959"/>
            <a:ext cx="1371719" cy="17070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E8B440-DD2D-4DFD-9D07-06D34AF93AA1}"/>
              </a:ext>
            </a:extLst>
          </p:cNvPr>
          <p:cNvSpPr txBox="1"/>
          <p:nvPr/>
        </p:nvSpPr>
        <p:spPr>
          <a:xfrm>
            <a:off x="36001" y="594516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E946C9-93DD-40EB-A8C1-28E3E6A931BC}"/>
              </a:ext>
            </a:extLst>
          </p:cNvPr>
          <p:cNvSpPr txBox="1"/>
          <p:nvPr/>
        </p:nvSpPr>
        <p:spPr>
          <a:xfrm>
            <a:off x="2676966" y="5945163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C42617-4979-4CBF-87DB-9EB4C05C057C}"/>
              </a:ext>
            </a:extLst>
          </p:cNvPr>
          <p:cNvSpPr txBox="1"/>
          <p:nvPr/>
        </p:nvSpPr>
        <p:spPr>
          <a:xfrm>
            <a:off x="7122412" y="5898996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/>
              <a:t>৬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129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A1E15C-C395-431B-886F-CD178F58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987638" cy="5163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27942-0466-457F-B47C-76373FAF883B}"/>
              </a:ext>
            </a:extLst>
          </p:cNvPr>
          <p:cNvSpPr txBox="1"/>
          <p:nvPr/>
        </p:nvSpPr>
        <p:spPr>
          <a:xfrm>
            <a:off x="317695" y="5569634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4425B-769C-4541-990E-91F2E7A6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478" y="405874"/>
            <a:ext cx="987638" cy="5163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508F97-AF15-47F0-A041-2B02B6ADF626}"/>
              </a:ext>
            </a:extLst>
          </p:cNvPr>
          <p:cNvSpPr txBox="1"/>
          <p:nvPr/>
        </p:nvSpPr>
        <p:spPr>
          <a:xfrm>
            <a:off x="3386797" y="5570806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F1006-0605-4673-90E5-24853FE7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937" y="435182"/>
            <a:ext cx="987638" cy="5163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635EE-6BA1-4F81-946B-B31B38B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012" y="435182"/>
            <a:ext cx="987638" cy="5163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F2884-B0FA-4AC8-9BDE-E4A39CEAD63F}"/>
              </a:ext>
            </a:extLst>
          </p:cNvPr>
          <p:cNvSpPr txBox="1"/>
          <p:nvPr/>
        </p:nvSpPr>
        <p:spPr>
          <a:xfrm>
            <a:off x="6812312" y="565709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6D1D7-8481-4801-9F14-DFEA832D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5633192" cy="23532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43C36A-481B-416D-989F-B1F60F75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853" y="2590800"/>
            <a:ext cx="780356" cy="113395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C01C2-6997-4656-9A4A-8AF44216C9F0}"/>
              </a:ext>
            </a:extLst>
          </p:cNvPr>
          <p:cNvSpPr txBox="1"/>
          <p:nvPr/>
        </p:nvSpPr>
        <p:spPr>
          <a:xfrm>
            <a:off x="228600" y="3963544"/>
            <a:ext cx="8762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 বা কাগজের টুকরার মাধ্যমে যোগের ধারনা প্রদান 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Override1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686</TotalTime>
  <Words>331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Century Gothic</vt:lpstr>
      <vt:lpstr>NikoshBAN</vt:lpstr>
      <vt:lpstr>Trebuchet MS</vt:lpstr>
      <vt:lpstr>Wingdings 3</vt:lpstr>
      <vt:lpstr>Slice</vt:lpstr>
      <vt:lpstr>1_Slice</vt:lpstr>
      <vt:lpstr>Facet</vt:lpstr>
      <vt:lpstr>1_Facet</vt:lpstr>
      <vt:lpstr>2_Facet</vt:lpstr>
      <vt:lpstr>3_Facet</vt:lpstr>
      <vt:lpstr>4_Facet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82</cp:revision>
  <dcterms:created xsi:type="dcterms:W3CDTF">2006-08-16T00:00:00Z</dcterms:created>
  <dcterms:modified xsi:type="dcterms:W3CDTF">2020-03-05T16:53:23Z</dcterms:modified>
</cp:coreProperties>
</file>