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6" r:id="rId9"/>
    <p:sldId id="264" r:id="rId10"/>
    <p:sldId id="267" r:id="rId11"/>
    <p:sldId id="265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2" d="100"/>
          <a:sy n="62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2BA6D-3347-4FEF-AE71-597313394BB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6F20-2349-4BC5-8410-2332D63A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6F20-2349-4BC5-8410-2332D63A64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381000"/>
            <a:ext cx="8305800" cy="2590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IN" sz="60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4343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47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বাম থেকে   প্রথম  দ্বিতিয়   তৃতীয়   চতুর্থ   পঞ্চম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76600" y="167640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00600" y="168012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96000" y="1694868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467600" y="168012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763000" y="167640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2895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পঞ্চম   চতুর্থ   তৃতীয়    দ্বিতীয়    প্রথম      ডান  থেকে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1371600" y="3124200"/>
            <a:ext cx="228600" cy="125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178210" y="3143846"/>
            <a:ext cx="228600" cy="125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590800" y="3186871"/>
            <a:ext cx="228600" cy="125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5334000" y="3186870"/>
            <a:ext cx="228600" cy="125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629400" y="3186870"/>
            <a:ext cx="228600" cy="125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886200" y="3186869"/>
            <a:ext cx="228600" cy="125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057400" y="1694868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406810" y="4572000"/>
            <a:ext cx="8584790" cy="1371600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আমরা সবাই দেখি ওচিন্তা 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" y="228600"/>
            <a:ext cx="6421789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19812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৭৮পৃষ্ঠা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শুন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52400" y="152400"/>
            <a:ext cx="8763000" cy="1143000"/>
          </a:xfrm>
          <a:prstGeom prst="flowChartPreparat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i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288197"/>
            <a:ext cx="2705100" cy="1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84212"/>
            <a:ext cx="8534400" cy="245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7600" y="524166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i="1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" y="5638800"/>
            <a:ext cx="8534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019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বাম থেকে মাছের অবস্থান কত ? 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04800" y="228600"/>
            <a:ext cx="86106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i="1" dirty="0" smtClean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6" y="1524000"/>
            <a:ext cx="2476500" cy="15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220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813466" y="4419600"/>
            <a:ext cx="6101934" cy="1447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i="1" dirty="0" smtClean="0">
                <a:latin typeface="NikoshBAN" pitchFamily="2" charset="0"/>
                <a:cs typeface="NikoshBAN" pitchFamily="2" charset="0"/>
              </a:rPr>
              <a:t>দুটি ক্রমবাচক শব্দ </a:t>
            </a:r>
            <a:r>
              <a:rPr lang="bn-IN" sz="5400" b="1" i="1" smtClean="0">
                <a:latin typeface="NikoshBAN" pitchFamily="2" charset="0"/>
                <a:cs typeface="NikoshBAN" pitchFamily="2" charset="0"/>
              </a:rPr>
              <a:t>ব্যবহার  কর।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371600" y="3117173"/>
            <a:ext cx="203616" cy="235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419600"/>
            <a:ext cx="2476500" cy="15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nip Diagonal Corner Rectangle 15"/>
          <p:cNvSpPr/>
          <p:nvPr/>
        </p:nvSpPr>
        <p:spPr>
          <a:xfrm>
            <a:off x="2848443" y="1905000"/>
            <a:ext cx="6101934" cy="1447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i="1" dirty="0" smtClean="0">
                <a:latin typeface="NikoshBAN" pitchFamily="2" charset="0"/>
                <a:cs typeface="NikoshBAN" pitchFamily="2" charset="0"/>
              </a:rPr>
              <a:t>দুটি ক্রমবাচক শব্দ লিখ 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984" y="6012773"/>
            <a:ext cx="220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সাদা দল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209800" y="76200"/>
            <a:ext cx="4114800" cy="3352800"/>
          </a:xfrm>
          <a:prstGeom prst="star32">
            <a:avLst>
              <a:gd name="adj" fmla="val 298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12954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উপস্থাপন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66539"/>
            <a:ext cx="7010399" cy="34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143000" y="381000"/>
            <a:ext cx="6781800" cy="6019800"/>
          </a:xfrm>
          <a:prstGeom prst="star7">
            <a:avLst>
              <a:gd name="adj" fmla="val 27264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2895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685800"/>
            <a:ext cx="7620000" cy="5562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থেকে পঞ্চম পর্যন্ত ক্রমবাচক শব্দ গুলো বল ।</a:t>
            </a:r>
            <a:endParaRPr lang="en-US" sz="6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066800"/>
            <a:ext cx="7620000" cy="510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                           ডান</a:t>
            </a:r>
            <a:endParaRPr lang="bn-IN" sz="6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মিনা,আলি,সালাম,সুমি,রফিকএখানে বাম থেকে কে দ্বিতীয় লিখ ?</a:t>
            </a:r>
            <a:endParaRPr lang="en-US" sz="6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/>
          <p:cNvSpPr/>
          <p:nvPr/>
        </p:nvSpPr>
        <p:spPr>
          <a:xfrm>
            <a:off x="5117690" y="1054510"/>
            <a:ext cx="105451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990600"/>
            <a:ext cx="914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i="1" dirty="0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1219200"/>
            <a:ext cx="114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i="1" dirty="0" smtClean="0">
                <a:latin typeface="NikoshBAN" pitchFamily="2" charset="0"/>
                <a:cs typeface="NikoshBAN" pitchFamily="2" charset="0"/>
              </a:rPr>
              <a:t>ডান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71800"/>
            <a:ext cx="830580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i="1" dirty="0" smtClean="0">
                <a:latin typeface="NikoshBAN" pitchFamily="2" charset="0"/>
                <a:cs typeface="NikoshBAN" pitchFamily="2" charset="0"/>
              </a:rPr>
              <a:t>এখানে ডান থেকে তৃতীয় জনকে গোল দাগ দাও ।</a:t>
            </a:r>
            <a:endParaRPr lang="en-US" sz="8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2309351" y="1052137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1128252" y="1052137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277896" y="1054510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733800" y="1052137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" y="0"/>
            <a:ext cx="8610600" cy="1905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762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বাডির কাজ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066800" y="2438400"/>
            <a:ext cx="7696200" cy="37338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3962400"/>
            <a:ext cx="7010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i="1" dirty="0" smtClean="0">
                <a:latin typeface="NikoshBAN" pitchFamily="2" charset="0"/>
                <a:cs typeface="NikoshBAN" pitchFamily="2" charset="0"/>
              </a:rPr>
              <a:t>তিনটি ক্রমবাচক শব্দ লিখে আনবে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28600" y="-24582"/>
            <a:ext cx="8686800" cy="200578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76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i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9718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মোঃসাইদুল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ইসলাম</a:t>
            </a:r>
          </a:p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বজরা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বজরা,ঊলিপুর,কুরিগ্রাম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নঃ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০১৭২৯০৩৬৩২৪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231288" cy="434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2" name="Oval 1"/>
          <p:cNvSpPr/>
          <p:nvPr/>
        </p:nvSpPr>
        <p:spPr>
          <a:xfrm>
            <a:off x="1219200" y="304800"/>
            <a:ext cx="6477000" cy="449580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80060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i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9775" y="228600"/>
            <a:ext cx="8534400" cy="154858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9375" y="510069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14601"/>
            <a:ext cx="48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শ্রেণিঃপ্রথম</a:t>
            </a:r>
          </a:p>
          <a:p>
            <a:r>
              <a:rPr lang="bn-IN" sz="4000" dirty="0" smtClean="0"/>
              <a:t>বিষয়ঃপ্রাথমিক গণিত </a:t>
            </a:r>
          </a:p>
          <a:p>
            <a:r>
              <a:rPr lang="bn-IN" sz="4000" dirty="0" smtClean="0"/>
              <a:t>আধ্যায়ঃ ১৫</a:t>
            </a:r>
          </a:p>
          <a:p>
            <a:r>
              <a:rPr lang="bn-IN" sz="4000" dirty="0" smtClean="0"/>
              <a:t>পাঠ শিরোনামঃ ক্রমবাচক সংখ্যা</a:t>
            </a:r>
          </a:p>
          <a:p>
            <a:r>
              <a:rPr lang="bn-IN" sz="4000" dirty="0" smtClean="0"/>
              <a:t>সময়ঃ৪৫মিনিট তাং২/৩/২০২০ </a:t>
            </a:r>
            <a:endParaRPr lang="en-US" sz="4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3334035" cy="43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37203" y="304800"/>
            <a:ext cx="8763000" cy="1371600"/>
          </a:xfrm>
          <a:prstGeom prst="wedgeRectCallout">
            <a:avLst>
              <a:gd name="adj1" fmla="val -26050"/>
              <a:gd name="adj2" fmla="val 98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203" y="2703871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8-1-1প্রথম থেকে পঞ্চম পযর্ন্ত সংখ্যা বলতে পারবে ।</a:t>
            </a:r>
          </a:p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৮-১-২ </a:t>
            </a:r>
            <a:r>
              <a:rPr lang="bn-IN" sz="4000" i="1" dirty="0">
                <a:latin typeface="NikoshBAN" pitchFamily="2" charset="0"/>
                <a:cs typeface="NikoshBAN" pitchFamily="2" charset="0"/>
              </a:rPr>
              <a:t>প্রথম থেকে পঞ্চম পযর্ন্ত সংখ্যা 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লিখতে পারবে </a:t>
            </a:r>
          </a:p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8-1-3 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 সংখ্যা ব্যবহার করতে পারবে ।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81000" y="152400"/>
            <a:ext cx="8610600" cy="1066800"/>
          </a:xfrm>
          <a:prstGeom prst="wedgeRoundRectCallout">
            <a:avLst>
              <a:gd name="adj1" fmla="val -20662"/>
              <a:gd name="adj2" fmla="val 1012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04489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6173" y="4219268"/>
            <a:ext cx="996746" cy="79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398" y="3369302"/>
            <a:ext cx="1066801" cy="163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2819400"/>
            <a:ext cx="1143000" cy="218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2266842"/>
            <a:ext cx="1295400" cy="274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-7391400" y="1179727"/>
            <a:ext cx="381000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6-Point Star 20"/>
          <p:cNvSpPr/>
          <p:nvPr/>
        </p:nvSpPr>
        <p:spPr>
          <a:xfrm>
            <a:off x="-6966517" y="1046377"/>
            <a:ext cx="533400" cy="8001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6178" y="58270"/>
            <a:ext cx="633568" cy="22085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42918" y="3733800"/>
            <a:ext cx="1019481" cy="128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617874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44642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798"/>
            <a:ext cx="1143000" cy="2667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66800"/>
            <a:ext cx="1295399" cy="2646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066800"/>
            <a:ext cx="1066799" cy="2646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6799"/>
            <a:ext cx="1143000" cy="26469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066799"/>
            <a:ext cx="1066800" cy="26469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" name="Right Arrow 15"/>
          <p:cNvSpPr/>
          <p:nvPr/>
        </p:nvSpPr>
        <p:spPr>
          <a:xfrm>
            <a:off x="4069326" y="2333122"/>
            <a:ext cx="228600" cy="11430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509685" y="2386584"/>
            <a:ext cx="228600" cy="11430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638800" y="2345216"/>
            <a:ext cx="228600" cy="11430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124700" y="2218820"/>
            <a:ext cx="228600" cy="11430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2500886"/>
            <a:ext cx="990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2345216"/>
            <a:ext cx="762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5105400"/>
            <a:ext cx="6629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সবাই একা একা চিন্তা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95300" y="228600"/>
            <a:ext cx="8458200" cy="1828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0542" y="838200"/>
            <a:ext cx="7467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95300" y="2514600"/>
            <a:ext cx="8191500" cy="40386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72180"/>
            <a:ext cx="724145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i="1" dirty="0" smtClean="0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i="1" dirty="0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92313"/>
            <a:ext cx="1143000" cy="204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44713"/>
            <a:ext cx="1219200" cy="2040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50130"/>
            <a:ext cx="1146175" cy="192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50130"/>
            <a:ext cx="1084262" cy="192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50131"/>
            <a:ext cx="1066800" cy="19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50132"/>
            <a:ext cx="1600200" cy="192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838200"/>
            <a:ext cx="83820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22675" y="2133600"/>
            <a:ext cx="3810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81600" y="2057399"/>
            <a:ext cx="381000" cy="152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29400" y="2057399"/>
            <a:ext cx="381000" cy="207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09800" y="2112588"/>
            <a:ext cx="3810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বাম থেকে ডান পযন্ত ছবি গুলো দেখ ও চিন্তা কর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304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ডান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36958"/>
            <a:ext cx="1143000" cy="204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400" y="1207113"/>
            <a:ext cx="1143000" cy="1970395"/>
          </a:xfrm>
          <a:prstGeom prst="rect">
            <a:avLst/>
          </a:prstGeom>
        </p:spPr>
      </p:pic>
      <p:sp>
        <p:nvSpPr>
          <p:cNvPr id="11" name="Smiley Face 10"/>
          <p:cNvSpPr/>
          <p:nvPr/>
        </p:nvSpPr>
        <p:spPr>
          <a:xfrm>
            <a:off x="5715000" y="1294760"/>
            <a:ext cx="1219200" cy="2058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94760"/>
            <a:ext cx="838200" cy="20054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793190"/>
            <a:ext cx="81534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09800" y="1960688"/>
            <a:ext cx="228600" cy="19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09668" y="2048333"/>
            <a:ext cx="228600" cy="19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34001" y="2094037"/>
            <a:ext cx="228600" cy="19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086600" y="2062928"/>
            <a:ext cx="228600" cy="19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79746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79" y="1294760"/>
            <a:ext cx="1254842" cy="18827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53200" y="79746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00" y="79746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200" i="1" dirty="0" smtClean="0">
                <a:latin typeface="NikoshBAN" pitchFamily="2" charset="0"/>
                <a:cs typeface="NikoshBAN" pitchFamily="2" charset="0"/>
              </a:rPr>
              <a:t>ডান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4038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প্রথম      দ্বিতীয়    তৃতীয়     চতুর্থ      পঞ্চম 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6165" y="1351958"/>
            <a:ext cx="1143000" cy="19703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92313"/>
            <a:ext cx="1143000" cy="2040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9" y="1131460"/>
            <a:ext cx="1143000" cy="17572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9294" y="1236979"/>
            <a:ext cx="1143000" cy="1848442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2209800" y="4392543"/>
            <a:ext cx="24949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3857932" y="4367207"/>
            <a:ext cx="24949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364112" y="4392543"/>
            <a:ext cx="24949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6809453" y="4367206"/>
            <a:ext cx="24949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1665339" y="3300230"/>
            <a:ext cx="239661" cy="585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2910963" y="3352800"/>
            <a:ext cx="239661" cy="585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4522839" y="3370482"/>
            <a:ext cx="239661" cy="585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204769" y="3432490"/>
            <a:ext cx="239661" cy="585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7614469" y="3452630"/>
            <a:ext cx="239661" cy="585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5257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এখানে ফুলটির 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 বাম থেকে দ্বিতীয় </a:t>
            </a:r>
          </a:p>
          <a:p>
            <a:pPr algn="ctr"/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এবং ডান থেকে ও  চতু্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র্থ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93955" y="591994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59603" y="596998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flipH="1" flipV="1">
            <a:off x="7214535" y="6389354"/>
            <a:ext cx="457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058400" y="638935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207</Words>
  <Application>Microsoft Office PowerPoint</Application>
  <PresentationFormat>On-screen Show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Jahurul Haque HT</dc:creator>
  <cp:lastModifiedBy>DPE</cp:lastModifiedBy>
  <cp:revision>101</cp:revision>
  <dcterms:created xsi:type="dcterms:W3CDTF">2006-08-16T00:00:00Z</dcterms:created>
  <dcterms:modified xsi:type="dcterms:W3CDTF">2020-03-05T12:12:09Z</dcterms:modified>
</cp:coreProperties>
</file>