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3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7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5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0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0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2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5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3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1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9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jpg"/><Relationship Id="rId7" Type="http://schemas.openxmlformats.org/officeDocument/2006/relationships/image" Target="../media/image17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533400" y="549717"/>
            <a:ext cx="7848600" cy="637759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276653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350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44" y="1447800"/>
            <a:ext cx="6108356" cy="4648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0869" y="3274874"/>
            <a:ext cx="4299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পাঠে সবাইকে স্বাগতম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8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2057400" y="0"/>
            <a:ext cx="5715000" cy="4038600"/>
          </a:xfrm>
          <a:prstGeom prst="irregularSeal2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43300" y="12192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600"/>
            <a:ext cx="830579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4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1450"/>
            <a:ext cx="48768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7-Point Star 2"/>
          <p:cNvSpPr/>
          <p:nvPr/>
        </p:nvSpPr>
        <p:spPr>
          <a:xfrm>
            <a:off x="5562600" y="462314"/>
            <a:ext cx="3276600" cy="2100036"/>
          </a:xfrm>
          <a:prstGeom prst="star7">
            <a:avLst>
              <a:gd name="adj" fmla="val 26062"/>
              <a:gd name="hf" fmla="val 102572"/>
              <a:gd name="vf" fmla="val 105210"/>
            </a:avLst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00800" y="11430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 কাজ উপস্থাপন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3371" y="3439886"/>
            <a:ext cx="5867400" cy="1219200"/>
          </a:xfrm>
          <a:prstGeom prst="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7607" y="3605964"/>
            <a:ext cx="5600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কাগজ দুই ভাগ করে এক ভাগ রং কর।</a:t>
            </a:r>
          </a:p>
          <a:p>
            <a:endParaRPr lang="bn-BD" sz="3600" dirty="0"/>
          </a:p>
          <a:p>
            <a:endParaRPr lang="bn-BD" sz="3600" dirty="0" smtClean="0"/>
          </a:p>
        </p:txBody>
      </p:sp>
      <p:sp>
        <p:nvSpPr>
          <p:cNvPr id="9" name="Flowchart: Process 8"/>
          <p:cNvSpPr/>
          <p:nvPr/>
        </p:nvSpPr>
        <p:spPr>
          <a:xfrm>
            <a:off x="1393371" y="4953000"/>
            <a:ext cx="5867400" cy="1524000"/>
          </a:xfrm>
          <a:prstGeom prst="flowChartProcess">
            <a:avLst/>
          </a:prstGeom>
          <a:solidFill>
            <a:srgbClr val="00B0F0"/>
          </a:solidFill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02971" y="505328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কাগজ চার ভাগ করে এক ভাগ রং করো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"/>
            <a:ext cx="6172200" cy="297179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431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533400"/>
            <a:ext cx="8077200" cy="3124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 1 3"/>
          <p:cNvSpPr/>
          <p:nvPr/>
        </p:nvSpPr>
        <p:spPr>
          <a:xfrm>
            <a:off x="2895600" y="1066800"/>
            <a:ext cx="3505200" cy="1981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এক চতুর্থাংশ বা চার ভাগের এক লিখ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0" y="4191000"/>
                <a:ext cx="5334000" cy="1858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BD" sz="6000" b="0" i="1" smtClean="0">
                              <a:latin typeface="Cambria Math"/>
                            </a:rPr>
                            <m:t>১</m:t>
                          </m:r>
                        </m:num>
                        <m:den>
                          <m:r>
                            <a:rPr lang="bn-BD" sz="6000" b="0" i="1" smtClean="0">
                              <a:latin typeface="Cambria Math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191000"/>
                <a:ext cx="5334000" cy="18589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13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9" y="4267200"/>
            <a:ext cx="4495801" cy="2438400"/>
          </a:xfrm>
          <a:prstGeom prst="rect">
            <a:avLst/>
          </a:prstGeom>
        </p:spPr>
      </p:pic>
      <p:sp>
        <p:nvSpPr>
          <p:cNvPr id="8" name="32-Point Star 7"/>
          <p:cNvSpPr/>
          <p:nvPr/>
        </p:nvSpPr>
        <p:spPr>
          <a:xfrm>
            <a:off x="2171699" y="381000"/>
            <a:ext cx="4495801" cy="3124200"/>
          </a:xfrm>
          <a:prstGeom prst="star32">
            <a:avLst>
              <a:gd name="adj" fmla="val 35177"/>
            </a:avLst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1295400"/>
            <a:ext cx="228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কাগজ চার ভাগ করে এক ভাগ রং করো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4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224971"/>
            <a:ext cx="7467600" cy="40005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Flowchart: Punched Tape 4"/>
          <p:cNvSpPr/>
          <p:nvPr/>
        </p:nvSpPr>
        <p:spPr>
          <a:xfrm>
            <a:off x="624114" y="4419600"/>
            <a:ext cx="8073572" cy="228600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5021943"/>
                <a:ext cx="6781800" cy="1533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bn-BD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4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bn-BD" sz="4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BD" sz="4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den>
                        </m:f>
                      </m:e>
                    </m:box>
                    <m:r>
                      <a:rPr lang="bn-BD" sz="4000" b="1" i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ও</m:t>
                    </m:r>
                    <m:box>
                      <m:boxPr>
                        <m:ctrlPr>
                          <a:rPr lang="bn-BD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4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bn-BD" sz="4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BD" sz="4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৪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40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অংশ কাগজ কেটে ছবি এঁকে রং করে নিয়ে আসবে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021943"/>
                <a:ext cx="6781800" cy="1533112"/>
              </a:xfrm>
              <a:prstGeom prst="rect">
                <a:avLst/>
              </a:prstGeom>
              <a:blipFill rotWithShape="1">
                <a:blip r:embed="rId3"/>
                <a:stretch>
                  <a:fillRect l="-3237" r="-2338" b="-16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Point Star 5"/>
          <p:cNvSpPr/>
          <p:nvPr/>
        </p:nvSpPr>
        <p:spPr>
          <a:xfrm>
            <a:off x="2209800" y="0"/>
            <a:ext cx="4572000" cy="3962400"/>
          </a:xfrm>
          <a:prstGeom prst="star32">
            <a:avLst>
              <a:gd name="adj" fmla="val 3477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13716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 সুন্দর আগামীর প্রত্যাশায়......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10025"/>
            <a:ext cx="6672943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8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762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urved Up Ribbon 6"/>
          <p:cNvSpPr/>
          <p:nvPr/>
        </p:nvSpPr>
        <p:spPr>
          <a:xfrm>
            <a:off x="685800" y="304800"/>
            <a:ext cx="7696200" cy="2743200"/>
          </a:xfrm>
          <a:prstGeom prst="ellipseRibbon2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4600" y="1524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Delay 1"/>
          <p:cNvSpPr/>
          <p:nvPr/>
        </p:nvSpPr>
        <p:spPr>
          <a:xfrm>
            <a:off x="948783" y="3085171"/>
            <a:ext cx="6934200" cy="3733800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3581400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নামঃমোঃজয়নাল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আবেদীন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পদবিঃসহকারি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নামঃলুছনী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নাগেশ্বরী,কুড়িগ্রাম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2049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219200" y="1066800"/>
            <a:ext cx="6553200" cy="2895600"/>
          </a:xfrm>
          <a:prstGeom prst="ribb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2895600" y="1600200"/>
            <a:ext cx="3200400" cy="2362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2438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0" y="4241180"/>
            <a:ext cx="6477000" cy="2514600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462218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শ্রেণিঃদ্বিতীয়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বিষয়ঃপ্রাথমিক গণিত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অধ্যায়ঃ০৮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পাঠের শিরোনামঃভগ্নাংশ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সময়ঃ৪৫মিনিট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তারিখঃ০২/০৩/২০২০খ্রিঃ</a:t>
            </a:r>
          </a:p>
        </p:txBody>
      </p:sp>
      <p:sp>
        <p:nvSpPr>
          <p:cNvPr id="14" name="Smiley Face 13"/>
          <p:cNvSpPr/>
          <p:nvPr/>
        </p:nvSpPr>
        <p:spPr>
          <a:xfrm>
            <a:off x="3629722" y="4774580"/>
            <a:ext cx="1524000" cy="1447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241181"/>
            <a:ext cx="2667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568605" y="609600"/>
            <a:ext cx="5791200" cy="2971800"/>
          </a:xfrm>
          <a:prstGeom prst="wedgeEllipseCallout">
            <a:avLst>
              <a:gd name="adj1" fmla="val -28150"/>
              <a:gd name="adj2" fmla="val 8013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9906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9517" y="4419600"/>
            <a:ext cx="7612566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15790" y="4900880"/>
            <a:ext cx="5531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000" b="1" dirty="0" smtClean="0"/>
              <a:t>১৯.</a:t>
            </a:r>
            <a:r>
              <a:rPr lang="en-US" sz="2000" b="1" dirty="0" smtClean="0"/>
              <a:t>১</a:t>
            </a:r>
            <a:r>
              <a:rPr lang="bn-BD" sz="2000" b="1" dirty="0" smtClean="0"/>
              <a:t>.</a:t>
            </a:r>
            <a:r>
              <a:rPr lang="en-US" sz="2000" b="1" dirty="0" smtClean="0"/>
              <a:t>১   </a:t>
            </a:r>
            <a:r>
              <a:rPr lang="bn-BD" sz="2000" b="1" dirty="0" smtClean="0"/>
              <a:t>পূর্ণ বস্তুর অর্ধেক চিনে বলতে পারবে</a:t>
            </a:r>
            <a:r>
              <a:rPr lang="en-US" sz="2000" b="1" dirty="0" smtClean="0"/>
              <a:t>।</a:t>
            </a:r>
            <a:endParaRPr lang="bn-BD" sz="20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bn-BD" sz="2000" b="1" dirty="0" smtClean="0"/>
              <a:t>১৯.২.১</a:t>
            </a:r>
            <a:r>
              <a:rPr lang="en-US" sz="2000" b="1" dirty="0" smtClean="0"/>
              <a:t>  </a:t>
            </a:r>
            <a:r>
              <a:rPr lang="bn-BD" sz="2000" b="1" dirty="0" smtClean="0"/>
              <a:t>ক</a:t>
            </a:r>
            <a:r>
              <a:rPr lang="en-US" sz="2000" b="1" dirty="0" err="1" smtClean="0"/>
              <a:t>োন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বস্তুর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চার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ভাগের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ভাগ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চিনে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বলতে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পারবে</a:t>
            </a:r>
            <a:r>
              <a:rPr lang="en-US" sz="2000" b="1" dirty="0"/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9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828800" y="228600"/>
            <a:ext cx="5410200" cy="2209800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1066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57" y="4704443"/>
            <a:ext cx="1651000" cy="165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0" y="2931104"/>
            <a:ext cx="1609254" cy="17200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48439"/>
            <a:ext cx="4114800" cy="1538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" y="2667000"/>
            <a:ext cx="22955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2584223"/>
            <a:ext cx="2209800" cy="2066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6" y="2667000"/>
            <a:ext cx="22955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05400" y="3200400"/>
                <a:ext cx="1828800" cy="1333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440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BD" sz="4400" b="0" i="1" smtClean="0">
                              <a:latin typeface="Cambria Math"/>
                              <a:cs typeface="NikoshBAN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BD" sz="4400" b="0" i="1" smtClean="0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bn-BD" sz="44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200400"/>
                <a:ext cx="1828800" cy="13338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04443"/>
            <a:ext cx="2032987" cy="160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9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756229" y="252603"/>
            <a:ext cx="5715000" cy="2743200"/>
          </a:xfrm>
          <a:prstGeom prst="cloudCallout">
            <a:avLst>
              <a:gd name="adj1" fmla="val -22420"/>
              <a:gd name="adj2" fmla="val 7669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6829" y="839373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b="1" i="1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b="1" i="1" dirty="0">
              <a:latin typeface="NikoshBAN" pitchFamily="2" charset="0"/>
              <a:cs typeface="NikoshBAN" pitchFamily="2" charset="0"/>
            </a:endParaRPr>
          </a:p>
          <a:p>
            <a:endParaRPr lang="bn-BD" sz="2400" b="1" i="1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761999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 আমরা পড়ব ভগ্নাংশ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69" y="3904343"/>
            <a:ext cx="4909231" cy="2623457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012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5" y="2445520"/>
            <a:ext cx="1553223" cy="1821680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761999" y="152400"/>
            <a:ext cx="7620000" cy="1676400"/>
          </a:xfrm>
          <a:prstGeom prst="flowChartPunchedTape">
            <a:avLst/>
          </a:prstGeom>
          <a:solidFill>
            <a:srgbClr val="FFFF00"/>
          </a:solidFill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2999" y="5334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রেজা ও মিনার একটি আপেল  আছে।আপেলটি কীভাবে ভাগ করলে দুজনেই সমান পরিমানে পাবে</a:t>
            </a:r>
          </a:p>
          <a:p>
            <a:endParaRPr lang="en-US" sz="3200" b="1" dirty="0"/>
          </a:p>
        </p:txBody>
      </p:sp>
      <p:sp>
        <p:nvSpPr>
          <p:cNvPr id="6" name="Oval Callout 5"/>
          <p:cNvSpPr/>
          <p:nvPr/>
        </p:nvSpPr>
        <p:spPr>
          <a:xfrm>
            <a:off x="3049814" y="2121134"/>
            <a:ext cx="3429000" cy="1288280"/>
          </a:xfrm>
          <a:prstGeom prst="wedgeEllipseCallout">
            <a:avLst>
              <a:gd name="adj1" fmla="val -71627"/>
              <a:gd name="adj2" fmla="val 489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2286000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আমি এ ভাবে কাটতে পারি</a:t>
            </a:r>
          </a:p>
          <a:p>
            <a:endParaRPr lang="bn-BD" sz="2800" dirty="0"/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19" y="3919027"/>
            <a:ext cx="1942281" cy="15673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05086" y="3845493"/>
                <a:ext cx="1752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086" y="3845493"/>
                <a:ext cx="1752600" cy="15696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67661"/>
            <a:ext cx="1676401" cy="156801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31198" y="3759018"/>
                <a:ext cx="685800" cy="1785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BD" sz="6000" b="0" i="1" smtClean="0">
                              <a:latin typeface="Cambria Math"/>
                              <a:cs typeface="NikoshBAN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BD" sz="6000" b="0" i="1" smtClean="0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198" y="3759018"/>
                <a:ext cx="685800" cy="17852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21600" y="3989947"/>
                <a:ext cx="4318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0" y="3989947"/>
                <a:ext cx="431800" cy="1323439"/>
              </a:xfrm>
              <a:prstGeom prst="rect">
                <a:avLst/>
              </a:prstGeom>
              <a:blipFill rotWithShape="1">
                <a:blip r:embed="rId8"/>
                <a:stretch>
                  <a:fillRect r="-80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7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130629"/>
                <a:ext cx="6934200" cy="351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3" algn="ctr"/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যখন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বস্তুকে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২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অংশে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ভাগ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,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প্রত্যেক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অংশে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অর্ধেক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বাঁ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দুই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ভাগের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বলি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লিখি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lvl="3" algn="ctr"/>
                <a:endParaRPr lang="bn-BD" sz="4000" b="1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30629"/>
                <a:ext cx="6934200" cy="3510320"/>
              </a:xfrm>
              <a:prstGeom prst="rect">
                <a:avLst/>
              </a:prstGeom>
              <a:blipFill rotWithShape="1">
                <a:blip r:embed="rId2"/>
                <a:stretch>
                  <a:fillRect t="-2951" r="-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76600"/>
            <a:ext cx="3810000" cy="2419350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90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43" y="1905001"/>
            <a:ext cx="3080657" cy="2815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04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048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আমরা একটি কাগজকে ৪টি সমান ভাগে ভাগ করা হয়েছে।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905002"/>
            <a:ext cx="3886200" cy="2743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4645354"/>
                <a:ext cx="8686800" cy="2086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যখন আমরা সমান দুই অংশের একটি নিই,আমরা এটি লিখি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0" smtClean="0"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  <m:r>
                          <a:rPr lang="bn-BD" sz="3200" b="1" i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1" i="0" smtClean="0">
                            <a:latin typeface="Cambria Math"/>
                            <a:cs typeface="NikoshBAN" pitchFamily="2" charset="0"/>
                          </a:rPr>
                          <m:t>    </m:t>
                        </m:r>
                        <m:r>
                          <a:rPr lang="bn-BD" sz="3200" b="1" i="0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।তাহলে যদি আমরা সমান ৪অংশে ভাগ করি, আমরা এই অংশগুলোর একটিকে এক চতুর্থাংশ বা চার ভাগের এক ভাগ বলি এবংলিখি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1" i="0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645354"/>
                <a:ext cx="8686800" cy="2086597"/>
              </a:xfrm>
              <a:prstGeom prst="rect">
                <a:avLst/>
              </a:prstGeom>
              <a:blipFill rotWithShape="1">
                <a:blip r:embed="rId4"/>
                <a:stretch>
                  <a:fillRect l="-1754" r="-1825" b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80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237</Words>
  <Application>Microsoft Office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</dc:creator>
  <cp:lastModifiedBy>Windows User</cp:lastModifiedBy>
  <cp:revision>70</cp:revision>
  <dcterms:created xsi:type="dcterms:W3CDTF">2006-08-16T00:00:00Z</dcterms:created>
  <dcterms:modified xsi:type="dcterms:W3CDTF">2020-03-03T06:58:28Z</dcterms:modified>
</cp:coreProperties>
</file>