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2" r:id="rId3"/>
    <p:sldId id="275" r:id="rId4"/>
    <p:sldId id="288" r:id="rId5"/>
    <p:sldId id="261" r:id="rId6"/>
    <p:sldId id="278" r:id="rId7"/>
    <p:sldId id="287" r:id="rId8"/>
    <p:sldId id="279" r:id="rId9"/>
    <p:sldId id="290" r:id="rId10"/>
    <p:sldId id="289" r:id="rId11"/>
    <p:sldId id="263" r:id="rId12"/>
    <p:sldId id="291" r:id="rId13"/>
    <p:sldId id="292" r:id="rId14"/>
    <p:sldId id="281" r:id="rId15"/>
    <p:sldId id="284" r:id="rId16"/>
    <p:sldId id="295" r:id="rId17"/>
    <p:sldId id="296" r:id="rId18"/>
    <p:sldId id="297" r:id="rId19"/>
    <p:sldId id="282" r:id="rId20"/>
    <p:sldId id="270" r:id="rId21"/>
    <p:sldId id="27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jpeg"/><Relationship Id="rId4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jpeg"/><Relationship Id="rId4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FC57-4036-445A-BD64-3C00BD59C863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1D950B7-FA7C-474F-8E4A-7DA8B76939BD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0698E0-689F-4035-92E7-A9E24E57CC31}" type="parTrans" cxnId="{7B141221-8708-4D7B-B51D-A3A417F0D8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BE1DA5-2A99-4DE2-BFBF-D174E562C133}" type="sibTrans" cxnId="{7B141221-8708-4D7B-B51D-A3A417F0D8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ABC824-D0B5-454A-9341-6125099EFFFB}">
      <dgm:prSet phldrT="[Text]"/>
      <dgm:spPr/>
      <dgm:t>
        <a:bodyPr/>
        <a:lstStyle/>
        <a:p>
          <a:r>
            <a:rPr lang="bn-BD" b="1">
              <a:latin typeface="NikoshBAN" pitchFamily="2" charset="0"/>
              <a:cs typeface="NikoshBAN" pitchFamily="2" charset="0"/>
            </a:rPr>
            <a:t>কম্পিউটারের সকল যন্ত্রপাতি পরিক্ষা করে দেখে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6F17BAF-A6A4-400D-88E5-8A75DEBF207C}" type="parTrans" cxnId="{54891759-1947-4523-966B-87442F9660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84A7CC6-B493-4774-81ED-AA8AB9E0E180}" type="sibTrans" cxnId="{54891759-1947-4523-966B-87442F9660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E504D6-A2BB-49F3-BB81-E02D3B83F4FA}">
      <dgm:prSet phldrT="[Text]"/>
      <dgm:spPr/>
      <dgm:t>
        <a:bodyPr/>
        <a:lstStyle/>
        <a:p>
          <a:r>
            <a:rPr lang="bn-BD" b="1">
              <a:latin typeface="NikoshBAN" pitchFamily="2" charset="0"/>
              <a:cs typeface="NikoshBAN" pitchFamily="2" charset="0"/>
            </a:rPr>
            <a:t>সকল যন্ত্রপাতিকে একটির সাথে অপরটির পরিচয় ঘটিয়ে দেয়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8FE43B2-C294-4E78-8E86-69296F96EB80}" type="parTrans" cxnId="{676A366D-2DB0-4203-A537-61C6937E7D0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6587734-2DDB-4614-82E8-85141D14299A}" type="sibTrans" cxnId="{676A366D-2DB0-4203-A537-61C6937E7D0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52B278-61DC-4A53-9251-7F828E4C5E8D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ইনপুট আউটপুটকে সচল করে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1E49F37-254F-411E-A5B7-BF56A75A54E3}" type="parTrans" cxnId="{A89BCE70-962B-4A52-A4BA-1396D61D90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116B5AC-4509-44F6-9DF8-04B81FC51AA0}" type="sibTrans" cxnId="{A89BCE70-962B-4A52-A4BA-1396D61D90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8F4960B-AF11-4FA6-A903-9E2B9E09C5AD}">
      <dgm:prSet/>
      <dgm:spPr/>
      <dgm:t>
        <a:bodyPr/>
        <a:lstStyle/>
        <a:p>
          <a:r>
            <a:rPr lang="bn-BD" b="1">
              <a:latin typeface="NikoshBAN" pitchFamily="2" charset="0"/>
              <a:cs typeface="NikoshBAN" pitchFamily="2" charset="0"/>
            </a:rPr>
            <a:t>তথ্য জমা রাখার ব্যবস্থ্যা করে।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91E4FB5-DC25-4ABC-B5F4-98C159B8BD2C}" type="parTrans" cxnId="{3C199C8A-F026-454B-A4C3-D32D1F68BAE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020470-1A7D-41CB-9B48-0BC1CC042F4D}" type="sibTrans" cxnId="{3C199C8A-F026-454B-A4C3-D32D1F68BAE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20D9704-E669-44B8-BB47-734090332BB1}">
      <dgm:prSet/>
      <dgm:spPr/>
      <dgm:t>
        <a:bodyPr/>
        <a:lstStyle/>
        <a:p>
          <a:r>
            <a:rPr lang="bn-BD" b="1">
              <a:latin typeface="NikoshBAN" pitchFamily="2" charset="0"/>
              <a:cs typeface="NikoshBAN" pitchFamily="2" charset="0"/>
            </a:rPr>
            <a:t>কম্পিউটারকে সচল ও ব্যবহার উপযোগী করে তোলে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3791EF4-2727-4B38-B9A4-30C362B9EB30}" type="parTrans" cxnId="{B5B4D96F-1514-4712-916D-2609FA2205A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EF7B81-99BD-4D0E-A454-01949501286A}" type="sibTrans" cxnId="{B5B4D96F-1514-4712-916D-2609FA2205A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1854EC-C339-4A95-8EE8-E4FEB6DDD37D}" type="pres">
      <dgm:prSet presAssocID="{EE32FC57-4036-445A-BD64-3C00BD59C8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2911B6-55CF-4A01-A60C-1BE692140316}" type="pres">
      <dgm:prSet presAssocID="{F1D950B7-FA7C-474F-8E4A-7DA8B76939BD}" presName="centerShape" presStyleLbl="node0" presStyleIdx="0" presStyleCnt="1"/>
      <dgm:spPr/>
    </dgm:pt>
    <dgm:pt modelId="{1E3AE995-5847-43DA-9CE7-2F3D3B88D848}" type="pres">
      <dgm:prSet presAssocID="{36F17BAF-A6A4-400D-88E5-8A75DEBF207C}" presName="parTrans" presStyleLbl="bgSibTrans2D1" presStyleIdx="0" presStyleCnt="5"/>
      <dgm:spPr/>
    </dgm:pt>
    <dgm:pt modelId="{CD1D435C-DA19-424E-A2DD-988311DBE5F1}" type="pres">
      <dgm:prSet presAssocID="{94ABC824-D0B5-454A-9341-6125099EFFFB}" presName="node" presStyleLbl="node1" presStyleIdx="0" presStyleCnt="5">
        <dgm:presLayoutVars>
          <dgm:bulletEnabled val="1"/>
        </dgm:presLayoutVars>
      </dgm:prSet>
      <dgm:spPr/>
    </dgm:pt>
    <dgm:pt modelId="{40479174-2D5B-483C-8042-EDAA5C42EBEA}" type="pres">
      <dgm:prSet presAssocID="{08FE43B2-C294-4E78-8E86-69296F96EB80}" presName="parTrans" presStyleLbl="bgSibTrans2D1" presStyleIdx="1" presStyleCnt="5"/>
      <dgm:spPr/>
    </dgm:pt>
    <dgm:pt modelId="{DAF95CA7-7EB5-478C-B2B0-3ABC192FE461}" type="pres">
      <dgm:prSet presAssocID="{81E504D6-A2BB-49F3-BB81-E02D3B83F4FA}" presName="node" presStyleLbl="node1" presStyleIdx="1" presStyleCnt="5">
        <dgm:presLayoutVars>
          <dgm:bulletEnabled val="1"/>
        </dgm:presLayoutVars>
      </dgm:prSet>
      <dgm:spPr/>
    </dgm:pt>
    <dgm:pt modelId="{7CFF2533-B901-4272-B5CB-98FC367099B6}" type="pres">
      <dgm:prSet presAssocID="{51E49F37-254F-411E-A5B7-BF56A75A54E3}" presName="parTrans" presStyleLbl="bgSibTrans2D1" presStyleIdx="2" presStyleCnt="5"/>
      <dgm:spPr/>
    </dgm:pt>
    <dgm:pt modelId="{20182D55-F7B6-4458-9A7F-4DB66F03D4F1}" type="pres">
      <dgm:prSet presAssocID="{B352B278-61DC-4A53-9251-7F828E4C5E8D}" presName="node" presStyleLbl="node1" presStyleIdx="2" presStyleCnt="5" custRadScaleRad="92561" custRadScaleInc="4013">
        <dgm:presLayoutVars>
          <dgm:bulletEnabled val="1"/>
        </dgm:presLayoutVars>
      </dgm:prSet>
      <dgm:spPr/>
    </dgm:pt>
    <dgm:pt modelId="{C8650D96-1C2A-49E5-AC26-A2C5F5DFE978}" type="pres">
      <dgm:prSet presAssocID="{691E4FB5-DC25-4ABC-B5F4-98C159B8BD2C}" presName="parTrans" presStyleLbl="bgSibTrans2D1" presStyleIdx="3" presStyleCnt="5"/>
      <dgm:spPr/>
    </dgm:pt>
    <dgm:pt modelId="{D1EBB1F8-3FF0-45D8-8563-DDEE04DF06D2}" type="pres">
      <dgm:prSet presAssocID="{78F4960B-AF11-4FA6-A903-9E2B9E09C5AD}" presName="node" presStyleLbl="node1" presStyleIdx="3" presStyleCnt="5">
        <dgm:presLayoutVars>
          <dgm:bulletEnabled val="1"/>
        </dgm:presLayoutVars>
      </dgm:prSet>
      <dgm:spPr/>
    </dgm:pt>
    <dgm:pt modelId="{99D3C678-D70F-4CEA-B278-B63C3CF686CD}" type="pres">
      <dgm:prSet presAssocID="{63791EF4-2727-4B38-B9A4-30C362B9EB30}" presName="parTrans" presStyleLbl="bgSibTrans2D1" presStyleIdx="4" presStyleCnt="5"/>
      <dgm:spPr/>
    </dgm:pt>
    <dgm:pt modelId="{572F2A98-BF41-4CD3-8A1E-E14D9C4896D3}" type="pres">
      <dgm:prSet presAssocID="{320D9704-E669-44B8-BB47-734090332BB1}" presName="node" presStyleLbl="node1" presStyleIdx="4" presStyleCnt="5">
        <dgm:presLayoutVars>
          <dgm:bulletEnabled val="1"/>
        </dgm:presLayoutVars>
      </dgm:prSet>
      <dgm:spPr/>
    </dgm:pt>
  </dgm:ptLst>
  <dgm:cxnLst>
    <dgm:cxn modelId="{72404816-7057-4080-AE9A-4258A102C061}" type="presOf" srcId="{94ABC824-D0B5-454A-9341-6125099EFFFB}" destId="{CD1D435C-DA19-424E-A2DD-988311DBE5F1}" srcOrd="0" destOrd="0" presId="urn:microsoft.com/office/officeart/2005/8/layout/radial4"/>
    <dgm:cxn modelId="{7B141221-8708-4D7B-B51D-A3A417F0D8AA}" srcId="{EE32FC57-4036-445A-BD64-3C00BD59C863}" destId="{F1D950B7-FA7C-474F-8E4A-7DA8B76939BD}" srcOrd="0" destOrd="0" parTransId="{060698E0-689F-4035-92E7-A9E24E57CC31}" sibTransId="{FABE1DA5-2A99-4DE2-BFBF-D174E562C133}"/>
    <dgm:cxn modelId="{B991732D-17A4-4C5B-AE87-15954D95696E}" type="presOf" srcId="{320D9704-E669-44B8-BB47-734090332BB1}" destId="{572F2A98-BF41-4CD3-8A1E-E14D9C4896D3}" srcOrd="0" destOrd="0" presId="urn:microsoft.com/office/officeart/2005/8/layout/radial4"/>
    <dgm:cxn modelId="{E3C86830-0B93-467B-A263-EF3EA5437A86}" type="presOf" srcId="{F1D950B7-FA7C-474F-8E4A-7DA8B76939BD}" destId="{902911B6-55CF-4A01-A60C-1BE692140316}" srcOrd="0" destOrd="0" presId="urn:microsoft.com/office/officeart/2005/8/layout/radial4"/>
    <dgm:cxn modelId="{676A366D-2DB0-4203-A537-61C6937E7D0A}" srcId="{F1D950B7-FA7C-474F-8E4A-7DA8B76939BD}" destId="{81E504D6-A2BB-49F3-BB81-E02D3B83F4FA}" srcOrd="1" destOrd="0" parTransId="{08FE43B2-C294-4E78-8E86-69296F96EB80}" sibTransId="{B6587734-2DDB-4614-82E8-85141D14299A}"/>
    <dgm:cxn modelId="{B5B4D96F-1514-4712-916D-2609FA2205A0}" srcId="{F1D950B7-FA7C-474F-8E4A-7DA8B76939BD}" destId="{320D9704-E669-44B8-BB47-734090332BB1}" srcOrd="4" destOrd="0" parTransId="{63791EF4-2727-4B38-B9A4-30C362B9EB30}" sibTransId="{2AEF7B81-99BD-4D0E-A454-01949501286A}"/>
    <dgm:cxn modelId="{A89BCE70-962B-4A52-A4BA-1396D61D90B6}" srcId="{F1D950B7-FA7C-474F-8E4A-7DA8B76939BD}" destId="{B352B278-61DC-4A53-9251-7F828E4C5E8D}" srcOrd="2" destOrd="0" parTransId="{51E49F37-254F-411E-A5B7-BF56A75A54E3}" sibTransId="{0116B5AC-4509-44F6-9DF8-04B81FC51AA0}"/>
    <dgm:cxn modelId="{54891759-1947-4523-966B-87442F966038}" srcId="{F1D950B7-FA7C-474F-8E4A-7DA8B76939BD}" destId="{94ABC824-D0B5-454A-9341-6125099EFFFB}" srcOrd="0" destOrd="0" parTransId="{36F17BAF-A6A4-400D-88E5-8A75DEBF207C}" sibTransId="{584A7CC6-B493-4774-81ED-AA8AB9E0E180}"/>
    <dgm:cxn modelId="{3C4F047B-D792-48DE-AAD9-E9FE4F4E4DD9}" type="presOf" srcId="{08FE43B2-C294-4E78-8E86-69296F96EB80}" destId="{40479174-2D5B-483C-8042-EDAA5C42EBEA}" srcOrd="0" destOrd="0" presId="urn:microsoft.com/office/officeart/2005/8/layout/radial4"/>
    <dgm:cxn modelId="{6DF04088-73A4-4D0F-B8EB-31A0701F33C3}" type="presOf" srcId="{B352B278-61DC-4A53-9251-7F828E4C5E8D}" destId="{20182D55-F7B6-4458-9A7F-4DB66F03D4F1}" srcOrd="0" destOrd="0" presId="urn:microsoft.com/office/officeart/2005/8/layout/radial4"/>
    <dgm:cxn modelId="{3C199C8A-F026-454B-A4C3-D32D1F68BAEE}" srcId="{F1D950B7-FA7C-474F-8E4A-7DA8B76939BD}" destId="{78F4960B-AF11-4FA6-A903-9E2B9E09C5AD}" srcOrd="3" destOrd="0" parTransId="{691E4FB5-DC25-4ABC-B5F4-98C159B8BD2C}" sibTransId="{4E020470-1A7D-41CB-9B48-0BC1CC042F4D}"/>
    <dgm:cxn modelId="{96E06E93-EEB1-4838-B8D8-C745627DF9F2}" type="presOf" srcId="{EE32FC57-4036-445A-BD64-3C00BD59C863}" destId="{E71854EC-C339-4A95-8EE8-E4FEB6DDD37D}" srcOrd="0" destOrd="0" presId="urn:microsoft.com/office/officeart/2005/8/layout/radial4"/>
    <dgm:cxn modelId="{E752B593-95AC-4475-BF04-E04B9C7AE551}" type="presOf" srcId="{78F4960B-AF11-4FA6-A903-9E2B9E09C5AD}" destId="{D1EBB1F8-3FF0-45D8-8563-DDEE04DF06D2}" srcOrd="0" destOrd="0" presId="urn:microsoft.com/office/officeart/2005/8/layout/radial4"/>
    <dgm:cxn modelId="{FCFE52BD-3EE1-4DA7-9EC9-5DEA88029374}" type="presOf" srcId="{36F17BAF-A6A4-400D-88E5-8A75DEBF207C}" destId="{1E3AE995-5847-43DA-9CE7-2F3D3B88D848}" srcOrd="0" destOrd="0" presId="urn:microsoft.com/office/officeart/2005/8/layout/radial4"/>
    <dgm:cxn modelId="{B1CACDC4-6887-4FC6-B1A8-D9605F7EF360}" type="presOf" srcId="{51E49F37-254F-411E-A5B7-BF56A75A54E3}" destId="{7CFF2533-B901-4272-B5CB-98FC367099B6}" srcOrd="0" destOrd="0" presId="urn:microsoft.com/office/officeart/2005/8/layout/radial4"/>
    <dgm:cxn modelId="{F045A9D3-FEC2-4696-963F-E120F6BB1DCD}" type="presOf" srcId="{691E4FB5-DC25-4ABC-B5F4-98C159B8BD2C}" destId="{C8650D96-1C2A-49E5-AC26-A2C5F5DFE978}" srcOrd="0" destOrd="0" presId="urn:microsoft.com/office/officeart/2005/8/layout/radial4"/>
    <dgm:cxn modelId="{11D7D3EC-D532-45A3-A4EB-A5870DC5CF0F}" type="presOf" srcId="{63791EF4-2727-4B38-B9A4-30C362B9EB30}" destId="{99D3C678-D70F-4CEA-B278-B63C3CF686CD}" srcOrd="0" destOrd="0" presId="urn:microsoft.com/office/officeart/2005/8/layout/radial4"/>
    <dgm:cxn modelId="{169229FD-B384-4951-9A20-0B0A466A6AC8}" type="presOf" srcId="{81E504D6-A2BB-49F3-BB81-E02D3B83F4FA}" destId="{DAF95CA7-7EB5-478C-B2B0-3ABC192FE461}" srcOrd="0" destOrd="0" presId="urn:microsoft.com/office/officeart/2005/8/layout/radial4"/>
    <dgm:cxn modelId="{0439F892-F3BB-4E23-8034-3838AB1E96A0}" type="presParOf" srcId="{E71854EC-C339-4A95-8EE8-E4FEB6DDD37D}" destId="{902911B6-55CF-4A01-A60C-1BE692140316}" srcOrd="0" destOrd="0" presId="urn:microsoft.com/office/officeart/2005/8/layout/radial4"/>
    <dgm:cxn modelId="{4CB09AFB-A9FC-4D60-97B9-F9992852F32D}" type="presParOf" srcId="{E71854EC-C339-4A95-8EE8-E4FEB6DDD37D}" destId="{1E3AE995-5847-43DA-9CE7-2F3D3B88D848}" srcOrd="1" destOrd="0" presId="urn:microsoft.com/office/officeart/2005/8/layout/radial4"/>
    <dgm:cxn modelId="{ED48D510-32ED-441D-958A-E7EC42A07AB6}" type="presParOf" srcId="{E71854EC-C339-4A95-8EE8-E4FEB6DDD37D}" destId="{CD1D435C-DA19-424E-A2DD-988311DBE5F1}" srcOrd="2" destOrd="0" presId="urn:microsoft.com/office/officeart/2005/8/layout/radial4"/>
    <dgm:cxn modelId="{3BA38601-08D5-41E4-818F-C339CA72C935}" type="presParOf" srcId="{E71854EC-C339-4A95-8EE8-E4FEB6DDD37D}" destId="{40479174-2D5B-483C-8042-EDAA5C42EBEA}" srcOrd="3" destOrd="0" presId="urn:microsoft.com/office/officeart/2005/8/layout/radial4"/>
    <dgm:cxn modelId="{42E2533B-077C-4DFD-8F6E-A6DCD455B1C0}" type="presParOf" srcId="{E71854EC-C339-4A95-8EE8-E4FEB6DDD37D}" destId="{DAF95CA7-7EB5-478C-B2B0-3ABC192FE461}" srcOrd="4" destOrd="0" presId="urn:microsoft.com/office/officeart/2005/8/layout/radial4"/>
    <dgm:cxn modelId="{2654D853-F996-42E9-9837-9C90E227B718}" type="presParOf" srcId="{E71854EC-C339-4A95-8EE8-E4FEB6DDD37D}" destId="{7CFF2533-B901-4272-B5CB-98FC367099B6}" srcOrd="5" destOrd="0" presId="urn:microsoft.com/office/officeart/2005/8/layout/radial4"/>
    <dgm:cxn modelId="{8CD76CB1-0058-4946-9595-7E54D751E399}" type="presParOf" srcId="{E71854EC-C339-4A95-8EE8-E4FEB6DDD37D}" destId="{20182D55-F7B6-4458-9A7F-4DB66F03D4F1}" srcOrd="6" destOrd="0" presId="urn:microsoft.com/office/officeart/2005/8/layout/radial4"/>
    <dgm:cxn modelId="{2C1BB35E-931E-4ADE-859C-E1C847FA7993}" type="presParOf" srcId="{E71854EC-C339-4A95-8EE8-E4FEB6DDD37D}" destId="{C8650D96-1C2A-49E5-AC26-A2C5F5DFE978}" srcOrd="7" destOrd="0" presId="urn:microsoft.com/office/officeart/2005/8/layout/radial4"/>
    <dgm:cxn modelId="{071C8E8C-DA71-4104-9FFF-3DA48218AA86}" type="presParOf" srcId="{E71854EC-C339-4A95-8EE8-E4FEB6DDD37D}" destId="{D1EBB1F8-3FF0-45D8-8563-DDEE04DF06D2}" srcOrd="8" destOrd="0" presId="urn:microsoft.com/office/officeart/2005/8/layout/radial4"/>
    <dgm:cxn modelId="{F23C463D-32FC-4596-B6A1-2F6C8D9592A6}" type="presParOf" srcId="{E71854EC-C339-4A95-8EE8-E4FEB6DDD37D}" destId="{99D3C678-D70F-4CEA-B278-B63C3CF686CD}" srcOrd="9" destOrd="0" presId="urn:microsoft.com/office/officeart/2005/8/layout/radial4"/>
    <dgm:cxn modelId="{CACE311B-E819-4127-87BF-F985339B2ED8}" type="presParOf" srcId="{E71854EC-C339-4A95-8EE8-E4FEB6DDD37D}" destId="{572F2A98-BF41-4CD3-8A1E-E14D9C4896D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E3633-2EFD-47FD-9AD3-5C0E709402F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7EE6B-5338-4613-91DE-488C190ADFE3}">
      <dgm:prSet phldrT="[Text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6211641-908D-4BD3-94BA-713BD098E90D}" type="parTrans" cxnId="{D87B0CB4-31E6-41A2-A874-10B7AB22FBE8}">
      <dgm:prSet/>
      <dgm:spPr/>
      <dgm:t>
        <a:bodyPr/>
        <a:lstStyle/>
        <a:p>
          <a:endParaRPr lang="en-US"/>
        </a:p>
      </dgm:t>
    </dgm:pt>
    <dgm:pt modelId="{DD1D26F3-42BC-408A-A8E0-B1749242BE2C}" type="sibTrans" cxnId="{D87B0CB4-31E6-41A2-A874-10B7AB22FBE8}">
      <dgm:prSet/>
      <dgm:spPr/>
      <dgm:t>
        <a:bodyPr/>
        <a:lstStyle/>
        <a:p>
          <a:endParaRPr lang="en-US"/>
        </a:p>
      </dgm:t>
    </dgm:pt>
    <dgm:pt modelId="{27B1B118-23FB-4C42-8BD0-4E6270691C53}">
      <dgm:prSet phldrT="[Text]" phldr="1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05C830-322B-4CC4-A89C-F78681388957}" type="parTrans" cxnId="{705C26C5-9F3A-46DE-84CF-A8CC3A951AEC}">
      <dgm:prSet/>
      <dgm:spPr/>
      <dgm:t>
        <a:bodyPr/>
        <a:lstStyle/>
        <a:p>
          <a:endParaRPr lang="en-US"/>
        </a:p>
      </dgm:t>
    </dgm:pt>
    <dgm:pt modelId="{084754F0-5DF8-4DC8-852E-92923F8B403A}" type="sibTrans" cxnId="{705C26C5-9F3A-46DE-84CF-A8CC3A951AEC}">
      <dgm:prSet/>
      <dgm:spPr/>
      <dgm:t>
        <a:bodyPr/>
        <a:lstStyle/>
        <a:p>
          <a:endParaRPr lang="en-US"/>
        </a:p>
      </dgm:t>
    </dgm:pt>
    <dgm:pt modelId="{2876CB05-DB60-4AB1-9CFE-1406A7174CF6}">
      <dgm:prSet phldrT="[Text]" phldr="1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1500F7A-9742-4DA1-A81D-FC745FCF422A}" type="parTrans" cxnId="{A83BAB02-53AA-47C5-93F9-0E27AAA295F3}">
      <dgm:prSet/>
      <dgm:spPr/>
      <dgm:t>
        <a:bodyPr/>
        <a:lstStyle/>
        <a:p>
          <a:endParaRPr lang="en-US"/>
        </a:p>
      </dgm:t>
    </dgm:pt>
    <dgm:pt modelId="{CCD913D3-C551-4BF8-B4B3-09CB2DE6E8B3}" type="sibTrans" cxnId="{A83BAB02-53AA-47C5-93F9-0E27AAA295F3}">
      <dgm:prSet/>
      <dgm:spPr/>
      <dgm:t>
        <a:bodyPr/>
        <a:lstStyle/>
        <a:p>
          <a:endParaRPr lang="en-US"/>
        </a:p>
      </dgm:t>
    </dgm:pt>
    <dgm:pt modelId="{0D972B01-83E3-4D0A-9352-5AC777C66EF1}">
      <dgm:prSet phldrT="[Text]" phldr="1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96034D-2DBE-4C7B-B0CA-C1268E627778}" type="parTrans" cxnId="{DA8B09D9-C292-445E-B6BC-052865157EE6}">
      <dgm:prSet/>
      <dgm:spPr/>
      <dgm:t>
        <a:bodyPr/>
        <a:lstStyle/>
        <a:p>
          <a:endParaRPr lang="en-US"/>
        </a:p>
      </dgm:t>
    </dgm:pt>
    <dgm:pt modelId="{C3481025-BBE2-4911-82FC-F0E22AE10B1B}" type="sibTrans" cxnId="{DA8B09D9-C292-445E-B6BC-052865157EE6}">
      <dgm:prSet/>
      <dgm:spPr/>
      <dgm:t>
        <a:bodyPr/>
        <a:lstStyle/>
        <a:p>
          <a:endParaRPr lang="en-US"/>
        </a:p>
      </dgm:t>
    </dgm:pt>
    <dgm:pt modelId="{819AE89B-04C3-4C03-9564-BE4050CAACEC}" type="pres">
      <dgm:prSet presAssocID="{F9DE3633-2EFD-47FD-9AD3-5C0E709402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19483-2A54-43E6-9202-9CB66E1E9413}" type="pres">
      <dgm:prSet presAssocID="{B817EE6B-5338-4613-91DE-488C190ADFE3}" presName="centerShape" presStyleLbl="node0" presStyleIdx="0" presStyleCnt="1" custLinFactNeighborX="-1051" custLinFactNeighborY="-4086"/>
      <dgm:spPr/>
    </dgm:pt>
    <dgm:pt modelId="{3E998130-8277-4657-A7F6-28BBB053ACC3}" type="pres">
      <dgm:prSet presAssocID="{1C05C830-322B-4CC4-A89C-F78681388957}" presName="parTrans" presStyleLbl="bgSibTrans2D1" presStyleIdx="0" presStyleCnt="3"/>
      <dgm:spPr/>
    </dgm:pt>
    <dgm:pt modelId="{4CEAA5A8-72F8-467E-92D8-50AB9B7C8A2E}" type="pres">
      <dgm:prSet presAssocID="{27B1B118-23FB-4C42-8BD0-4E6270691C53}" presName="node" presStyleLbl="node1" presStyleIdx="0" presStyleCnt="3" custRadScaleRad="111436" custRadScaleInc="5231">
        <dgm:presLayoutVars>
          <dgm:bulletEnabled val="1"/>
        </dgm:presLayoutVars>
      </dgm:prSet>
      <dgm:spPr/>
    </dgm:pt>
    <dgm:pt modelId="{49E363A9-4BC3-4D73-9EED-1FDA0DA2E5AF}" type="pres">
      <dgm:prSet presAssocID="{A1500F7A-9742-4DA1-A81D-FC745FCF422A}" presName="parTrans" presStyleLbl="bgSibTrans2D1" presStyleIdx="1" presStyleCnt="3"/>
      <dgm:spPr/>
    </dgm:pt>
    <dgm:pt modelId="{C55D0E4E-EEBD-4CE8-9609-A114B5C62449}" type="pres">
      <dgm:prSet presAssocID="{2876CB05-DB60-4AB1-9CFE-1406A7174CF6}" presName="node" presStyleLbl="node1" presStyleIdx="1" presStyleCnt="3">
        <dgm:presLayoutVars>
          <dgm:bulletEnabled val="1"/>
        </dgm:presLayoutVars>
      </dgm:prSet>
      <dgm:spPr/>
    </dgm:pt>
    <dgm:pt modelId="{6B2AC7D2-9A40-42AC-AACA-5098EFBB3D9B}" type="pres">
      <dgm:prSet presAssocID="{9096034D-2DBE-4C7B-B0CA-C1268E627778}" presName="parTrans" presStyleLbl="bgSibTrans2D1" presStyleIdx="2" presStyleCnt="3"/>
      <dgm:spPr/>
    </dgm:pt>
    <dgm:pt modelId="{1403E37A-BF30-4B64-AC01-E50E7D212E45}" type="pres">
      <dgm:prSet presAssocID="{0D972B01-83E3-4D0A-9352-5AC777C66EF1}" presName="node" presStyleLbl="node1" presStyleIdx="2" presStyleCnt="3" custRadScaleRad="107293" custRadScaleInc="-9500">
        <dgm:presLayoutVars>
          <dgm:bulletEnabled val="1"/>
        </dgm:presLayoutVars>
      </dgm:prSet>
      <dgm:spPr/>
    </dgm:pt>
  </dgm:ptLst>
  <dgm:cxnLst>
    <dgm:cxn modelId="{EF940A02-B939-4DFF-858C-0E4E6A0890EC}" type="presOf" srcId="{B817EE6B-5338-4613-91DE-488C190ADFE3}" destId="{A1C19483-2A54-43E6-9202-9CB66E1E9413}" srcOrd="0" destOrd="0" presId="urn:microsoft.com/office/officeart/2005/8/layout/radial4"/>
    <dgm:cxn modelId="{A83BAB02-53AA-47C5-93F9-0E27AAA295F3}" srcId="{B817EE6B-5338-4613-91DE-488C190ADFE3}" destId="{2876CB05-DB60-4AB1-9CFE-1406A7174CF6}" srcOrd="1" destOrd="0" parTransId="{A1500F7A-9742-4DA1-A81D-FC745FCF422A}" sibTransId="{CCD913D3-C551-4BF8-B4B3-09CB2DE6E8B3}"/>
    <dgm:cxn modelId="{0DF4F602-3AE7-4CF8-9CED-A731E7100C76}" type="presOf" srcId="{0D972B01-83E3-4D0A-9352-5AC777C66EF1}" destId="{1403E37A-BF30-4B64-AC01-E50E7D212E45}" srcOrd="0" destOrd="0" presId="urn:microsoft.com/office/officeart/2005/8/layout/radial4"/>
    <dgm:cxn modelId="{96917125-F18B-4382-9B5F-78F3F62C1A5E}" type="presOf" srcId="{27B1B118-23FB-4C42-8BD0-4E6270691C53}" destId="{4CEAA5A8-72F8-467E-92D8-50AB9B7C8A2E}" srcOrd="0" destOrd="0" presId="urn:microsoft.com/office/officeart/2005/8/layout/radial4"/>
    <dgm:cxn modelId="{1765977D-3C88-4A8A-9025-6538933E17DA}" type="presOf" srcId="{2876CB05-DB60-4AB1-9CFE-1406A7174CF6}" destId="{C55D0E4E-EEBD-4CE8-9609-A114B5C62449}" srcOrd="0" destOrd="0" presId="urn:microsoft.com/office/officeart/2005/8/layout/radial4"/>
    <dgm:cxn modelId="{D87B0CB4-31E6-41A2-A874-10B7AB22FBE8}" srcId="{F9DE3633-2EFD-47FD-9AD3-5C0E709402FB}" destId="{B817EE6B-5338-4613-91DE-488C190ADFE3}" srcOrd="0" destOrd="0" parTransId="{16211641-908D-4BD3-94BA-713BD098E90D}" sibTransId="{DD1D26F3-42BC-408A-A8E0-B1749242BE2C}"/>
    <dgm:cxn modelId="{A17B0CB6-2251-4730-8FF2-527B8DB61EB3}" type="presOf" srcId="{A1500F7A-9742-4DA1-A81D-FC745FCF422A}" destId="{49E363A9-4BC3-4D73-9EED-1FDA0DA2E5AF}" srcOrd="0" destOrd="0" presId="urn:microsoft.com/office/officeart/2005/8/layout/radial4"/>
    <dgm:cxn modelId="{705C26C5-9F3A-46DE-84CF-A8CC3A951AEC}" srcId="{B817EE6B-5338-4613-91DE-488C190ADFE3}" destId="{27B1B118-23FB-4C42-8BD0-4E6270691C53}" srcOrd="0" destOrd="0" parTransId="{1C05C830-322B-4CC4-A89C-F78681388957}" sibTransId="{084754F0-5DF8-4DC8-852E-92923F8B403A}"/>
    <dgm:cxn modelId="{869671CB-4B13-4FAE-893A-13E93AC018A1}" type="presOf" srcId="{1C05C830-322B-4CC4-A89C-F78681388957}" destId="{3E998130-8277-4657-A7F6-28BBB053ACC3}" srcOrd="0" destOrd="0" presId="urn:microsoft.com/office/officeart/2005/8/layout/radial4"/>
    <dgm:cxn modelId="{445A84CC-67D8-4E85-B76F-8113E8F51DA3}" type="presOf" srcId="{9096034D-2DBE-4C7B-B0CA-C1268E627778}" destId="{6B2AC7D2-9A40-42AC-AACA-5098EFBB3D9B}" srcOrd="0" destOrd="0" presId="urn:microsoft.com/office/officeart/2005/8/layout/radial4"/>
    <dgm:cxn modelId="{DA8B09D9-C292-445E-B6BC-052865157EE6}" srcId="{B817EE6B-5338-4613-91DE-488C190ADFE3}" destId="{0D972B01-83E3-4D0A-9352-5AC777C66EF1}" srcOrd="2" destOrd="0" parTransId="{9096034D-2DBE-4C7B-B0CA-C1268E627778}" sibTransId="{C3481025-BBE2-4911-82FC-F0E22AE10B1B}"/>
    <dgm:cxn modelId="{5D0C81F1-8D11-4C6F-BB90-5EC9499F6375}" type="presOf" srcId="{F9DE3633-2EFD-47FD-9AD3-5C0E709402FB}" destId="{819AE89B-04C3-4C03-9564-BE4050CAACEC}" srcOrd="0" destOrd="0" presId="urn:microsoft.com/office/officeart/2005/8/layout/radial4"/>
    <dgm:cxn modelId="{5F386E5C-7CE5-4CE2-B727-81E716E4F74E}" type="presParOf" srcId="{819AE89B-04C3-4C03-9564-BE4050CAACEC}" destId="{A1C19483-2A54-43E6-9202-9CB66E1E9413}" srcOrd="0" destOrd="0" presId="urn:microsoft.com/office/officeart/2005/8/layout/radial4"/>
    <dgm:cxn modelId="{5F885EF7-CE35-43B4-9EF1-F7C75991B8C5}" type="presParOf" srcId="{819AE89B-04C3-4C03-9564-BE4050CAACEC}" destId="{3E998130-8277-4657-A7F6-28BBB053ACC3}" srcOrd="1" destOrd="0" presId="urn:microsoft.com/office/officeart/2005/8/layout/radial4"/>
    <dgm:cxn modelId="{A073820E-90D2-4803-8D44-0A587D93B174}" type="presParOf" srcId="{819AE89B-04C3-4C03-9564-BE4050CAACEC}" destId="{4CEAA5A8-72F8-467E-92D8-50AB9B7C8A2E}" srcOrd="2" destOrd="0" presId="urn:microsoft.com/office/officeart/2005/8/layout/radial4"/>
    <dgm:cxn modelId="{3E9B4A89-CC2B-462A-82A8-1922F5937F3A}" type="presParOf" srcId="{819AE89B-04C3-4C03-9564-BE4050CAACEC}" destId="{49E363A9-4BC3-4D73-9EED-1FDA0DA2E5AF}" srcOrd="3" destOrd="0" presId="urn:microsoft.com/office/officeart/2005/8/layout/radial4"/>
    <dgm:cxn modelId="{6523DEAC-E0E9-418D-9B4B-06DCD580A39E}" type="presParOf" srcId="{819AE89B-04C3-4C03-9564-BE4050CAACEC}" destId="{C55D0E4E-EEBD-4CE8-9609-A114B5C62449}" srcOrd="4" destOrd="0" presId="urn:microsoft.com/office/officeart/2005/8/layout/radial4"/>
    <dgm:cxn modelId="{DAE3F58B-1A10-423F-B01D-E4748A4FF476}" type="presParOf" srcId="{819AE89B-04C3-4C03-9564-BE4050CAACEC}" destId="{6B2AC7D2-9A40-42AC-AACA-5098EFBB3D9B}" srcOrd="5" destOrd="0" presId="urn:microsoft.com/office/officeart/2005/8/layout/radial4"/>
    <dgm:cxn modelId="{DC37354F-A81C-4855-96EC-3FF77BF83DB8}" type="presParOf" srcId="{819AE89B-04C3-4C03-9564-BE4050CAACEC}" destId="{1403E37A-BF30-4B64-AC01-E50E7D212E45}" srcOrd="6" destOrd="0" presId="urn:microsoft.com/office/officeart/2005/8/layout/radial4"/>
  </dgm:cxnLst>
  <dgm:bg/>
  <dgm:whole>
    <a:ln w="76200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0EE24-7B0A-457B-A182-78C68348F780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452E72-FD96-4597-BDE8-BCE5C3046874}">
      <dgm:prSet phldrT="[Text]" phldr="1"/>
      <dgm:spPr/>
      <dgm:t>
        <a:bodyPr/>
        <a:lstStyle/>
        <a:p>
          <a:endParaRPr lang="en-US" dirty="0"/>
        </a:p>
      </dgm:t>
    </dgm:pt>
    <dgm:pt modelId="{08AE65BB-4BD8-470E-82C0-69ABCFBD3910}" type="parTrans" cxnId="{E8D86E58-AF45-4446-A65B-F14CC53066F6}">
      <dgm:prSet/>
      <dgm:spPr/>
      <dgm:t>
        <a:bodyPr/>
        <a:lstStyle/>
        <a:p>
          <a:endParaRPr lang="en-US"/>
        </a:p>
      </dgm:t>
    </dgm:pt>
    <dgm:pt modelId="{45011F4B-2A38-4E38-A54B-BD4F653A9EC8}" type="sibTrans" cxnId="{E8D86E58-AF45-4446-A65B-F14CC53066F6}">
      <dgm:prSet/>
      <dgm:spPr/>
      <dgm:t>
        <a:bodyPr/>
        <a:lstStyle/>
        <a:p>
          <a:endParaRPr lang="en-US"/>
        </a:p>
      </dgm:t>
    </dgm:pt>
    <dgm:pt modelId="{35B97318-7550-497D-B54E-4E9E7D8842CA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4995CF-2CC3-4DEF-939E-D96471D7BD75}" type="parTrans" cxnId="{52E080D3-79A7-46F3-8887-FF937BA402EA}">
      <dgm:prSet/>
      <dgm:spPr/>
      <dgm:t>
        <a:bodyPr/>
        <a:lstStyle/>
        <a:p>
          <a:endParaRPr lang="en-US"/>
        </a:p>
      </dgm:t>
    </dgm:pt>
    <dgm:pt modelId="{47F6AA99-0472-4720-8C09-8959DED9625D}" type="sibTrans" cxnId="{52E080D3-79A7-46F3-8887-FF937BA402EA}">
      <dgm:prSet/>
      <dgm:spPr/>
      <dgm:t>
        <a:bodyPr/>
        <a:lstStyle/>
        <a:p>
          <a:endParaRPr lang="en-US"/>
        </a:p>
      </dgm:t>
    </dgm:pt>
    <dgm:pt modelId="{8B8D57DA-1353-463E-A7D8-81DAD9645621}">
      <dgm:prSet phldrT="[Text]" phldr="1"/>
      <dgm:spPr/>
      <dgm:t>
        <a:bodyPr/>
        <a:lstStyle/>
        <a:p>
          <a:endParaRPr lang="en-US" dirty="0"/>
        </a:p>
      </dgm:t>
    </dgm:pt>
    <dgm:pt modelId="{E797D1D0-84C6-4C67-A789-E79FAB173A51}" type="parTrans" cxnId="{0DCCB520-AA56-42A3-8876-19B48B9370D1}">
      <dgm:prSet/>
      <dgm:spPr/>
      <dgm:t>
        <a:bodyPr/>
        <a:lstStyle/>
        <a:p>
          <a:endParaRPr lang="en-US"/>
        </a:p>
      </dgm:t>
    </dgm:pt>
    <dgm:pt modelId="{5AD82FB2-AFF3-4223-A762-5E2CF850081D}" type="sibTrans" cxnId="{0DCCB520-AA56-42A3-8876-19B48B9370D1}">
      <dgm:prSet/>
      <dgm:spPr/>
      <dgm:t>
        <a:bodyPr/>
        <a:lstStyle/>
        <a:p>
          <a:endParaRPr lang="en-US"/>
        </a:p>
      </dgm:t>
    </dgm:pt>
    <dgm:pt modelId="{4B1C84C3-EFF9-4D20-A07C-991D196C1033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BA0B2FE2-9A50-41F0-BA97-2603A307142F}" type="parTrans" cxnId="{EFE5DCCA-2FBA-4B0E-9749-6729A00920B9}">
      <dgm:prSet/>
      <dgm:spPr/>
      <dgm:t>
        <a:bodyPr/>
        <a:lstStyle/>
        <a:p>
          <a:endParaRPr lang="en-US"/>
        </a:p>
      </dgm:t>
    </dgm:pt>
    <dgm:pt modelId="{4E31CE57-69E9-46EF-BF94-B2791AA8DCC4}" type="sibTrans" cxnId="{EFE5DCCA-2FBA-4B0E-9749-6729A00920B9}">
      <dgm:prSet/>
      <dgm:spPr/>
      <dgm:t>
        <a:bodyPr/>
        <a:lstStyle/>
        <a:p>
          <a:endParaRPr lang="en-US"/>
        </a:p>
      </dgm:t>
    </dgm:pt>
    <dgm:pt modelId="{68A72E0C-E459-49F4-A655-D6E449E3574B}">
      <dgm:prSet phldrT="[Text]" phldr="1"/>
      <dgm:spPr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6FC478DA-F45B-4A1E-9E0B-595A319BA792}" type="parTrans" cxnId="{3AB8ADD0-36E7-4927-BD1E-1520D6C5843F}">
      <dgm:prSet/>
      <dgm:spPr/>
      <dgm:t>
        <a:bodyPr/>
        <a:lstStyle/>
        <a:p>
          <a:endParaRPr lang="en-US"/>
        </a:p>
      </dgm:t>
    </dgm:pt>
    <dgm:pt modelId="{0F989404-2EAA-4F71-9546-C74BEDE3D43D}" type="sibTrans" cxnId="{3AB8ADD0-36E7-4927-BD1E-1520D6C5843F}">
      <dgm:prSet/>
      <dgm:spPr/>
      <dgm:t>
        <a:bodyPr/>
        <a:lstStyle/>
        <a:p>
          <a:endParaRPr lang="en-US"/>
        </a:p>
      </dgm:t>
    </dgm:pt>
    <dgm:pt modelId="{BD59ACFF-DCA7-4F91-BAFD-2E0FFDB0794C}">
      <dgm:prSet phldrT="[Text]" phldr="1"/>
      <dgm:spPr/>
      <dgm:t>
        <a:bodyPr/>
        <a:lstStyle/>
        <a:p>
          <a:endParaRPr lang="en-US" dirty="0"/>
        </a:p>
      </dgm:t>
    </dgm:pt>
    <dgm:pt modelId="{5474AAC4-97BB-4BE6-8DDB-C1D044C411C3}" type="parTrans" cxnId="{3AF02DC2-E7FE-4201-B05B-9E4ACA37ECF4}">
      <dgm:prSet/>
      <dgm:spPr/>
      <dgm:t>
        <a:bodyPr/>
        <a:lstStyle/>
        <a:p>
          <a:endParaRPr lang="en-US"/>
        </a:p>
      </dgm:t>
    </dgm:pt>
    <dgm:pt modelId="{B0A8466C-4FB2-4DB1-8F47-1AF8223409D9}" type="sibTrans" cxnId="{3AF02DC2-E7FE-4201-B05B-9E4ACA37ECF4}">
      <dgm:prSet/>
      <dgm:spPr/>
      <dgm:t>
        <a:bodyPr/>
        <a:lstStyle/>
        <a:p>
          <a:endParaRPr lang="en-US"/>
        </a:p>
      </dgm:t>
    </dgm:pt>
    <dgm:pt modelId="{A3480C6D-DCCB-4E2E-9C20-8339070E2C7F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8109DD3B-7B1D-4932-927E-BDA8FEF80E7B}" type="parTrans" cxnId="{EF237153-4254-4A31-9800-86575347DF4E}">
      <dgm:prSet/>
      <dgm:spPr/>
      <dgm:t>
        <a:bodyPr/>
        <a:lstStyle/>
        <a:p>
          <a:endParaRPr lang="en-US"/>
        </a:p>
      </dgm:t>
    </dgm:pt>
    <dgm:pt modelId="{5D0A84E7-2A5F-49BA-897C-81E61848DDBD}" type="sibTrans" cxnId="{EF237153-4254-4A31-9800-86575347DF4E}">
      <dgm:prSet/>
      <dgm:spPr/>
      <dgm:t>
        <a:bodyPr/>
        <a:lstStyle/>
        <a:p>
          <a:endParaRPr lang="en-US"/>
        </a:p>
      </dgm:t>
    </dgm:pt>
    <dgm:pt modelId="{5E4ADE2B-D691-4EDF-9D63-B1E0B102F313}">
      <dgm:prSet phldrT="[Text]" phldr="1"/>
      <dgm:spPr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D408B7E1-CFD3-4C8A-AE27-D595DB471D5F}" type="parTrans" cxnId="{35BCBE17-EEE3-47DC-9BD5-2E7024408762}">
      <dgm:prSet/>
      <dgm:spPr/>
      <dgm:t>
        <a:bodyPr/>
        <a:lstStyle/>
        <a:p>
          <a:endParaRPr lang="en-US"/>
        </a:p>
      </dgm:t>
    </dgm:pt>
    <dgm:pt modelId="{A3DAB3F1-13AD-4023-8671-ABF95DB9DF5F}" type="sibTrans" cxnId="{35BCBE17-EEE3-47DC-9BD5-2E7024408762}">
      <dgm:prSet/>
      <dgm:spPr/>
      <dgm:t>
        <a:bodyPr/>
        <a:lstStyle/>
        <a:p>
          <a:endParaRPr lang="en-US"/>
        </a:p>
      </dgm:t>
    </dgm:pt>
    <dgm:pt modelId="{BC87BFFB-85F1-4BEE-8F6B-E1DA03AC8764}">
      <dgm:prSet phldrT="[Text]" phldr="1"/>
      <dgm:spPr/>
      <dgm:t>
        <a:bodyPr/>
        <a:lstStyle/>
        <a:p>
          <a:endParaRPr lang="en-US" dirty="0"/>
        </a:p>
      </dgm:t>
    </dgm:pt>
    <dgm:pt modelId="{C4EAD761-4F57-41ED-B08E-55BF39F0DADB}" type="sibTrans" cxnId="{19493AB1-D83C-4060-B0BB-4F361D1C645E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6329E4E-9677-4D25-A6E7-8DD1295715E0}" type="parTrans" cxnId="{19493AB1-D83C-4060-B0BB-4F361D1C645E}">
      <dgm:prSet/>
      <dgm:spPr/>
      <dgm:t>
        <a:bodyPr/>
        <a:lstStyle/>
        <a:p>
          <a:endParaRPr lang="en-US"/>
        </a:p>
      </dgm:t>
    </dgm:pt>
    <dgm:pt modelId="{C829D515-2EBA-4B81-B175-D6E39FCD0E7C}" type="pres">
      <dgm:prSet presAssocID="{5150EE24-7B0A-457B-A182-78C68348F780}" presName="Name0" presStyleCnt="0">
        <dgm:presLayoutVars>
          <dgm:dir/>
          <dgm:animLvl val="lvl"/>
          <dgm:resizeHandles val="exact"/>
        </dgm:presLayoutVars>
      </dgm:prSet>
      <dgm:spPr/>
    </dgm:pt>
    <dgm:pt modelId="{7DF10323-5591-4BD9-92B0-52658259EB2E}" type="pres">
      <dgm:prSet presAssocID="{5150EE24-7B0A-457B-A182-78C68348F780}" presName="tSp" presStyleCnt="0"/>
      <dgm:spPr/>
    </dgm:pt>
    <dgm:pt modelId="{7A30A1B9-BD20-4E79-8FDE-E24A3FB3FE85}" type="pres">
      <dgm:prSet presAssocID="{5150EE24-7B0A-457B-A182-78C68348F780}" presName="bSp" presStyleCnt="0"/>
      <dgm:spPr/>
    </dgm:pt>
    <dgm:pt modelId="{686B323E-8423-4851-BB46-474CC9B24A6F}" type="pres">
      <dgm:prSet presAssocID="{5150EE24-7B0A-457B-A182-78C68348F780}" presName="process" presStyleCnt="0"/>
      <dgm:spPr/>
    </dgm:pt>
    <dgm:pt modelId="{19CCAFE8-7C67-4BBD-AD4A-0AE1AF78E84F}" type="pres">
      <dgm:prSet presAssocID="{FA452E72-FD96-4597-BDE8-BCE5C3046874}" presName="composite1" presStyleCnt="0"/>
      <dgm:spPr/>
    </dgm:pt>
    <dgm:pt modelId="{6E0E2A0A-9C11-4CF9-8C87-4B5CF4B743DC}" type="pres">
      <dgm:prSet presAssocID="{FA452E72-FD96-4597-BDE8-BCE5C3046874}" presName="dummyNode1" presStyleLbl="node1" presStyleIdx="0" presStyleCnt="3"/>
      <dgm:spPr/>
    </dgm:pt>
    <dgm:pt modelId="{34D0B250-66EB-4F8A-B779-C612AE27E6A1}" type="pres">
      <dgm:prSet presAssocID="{FA452E72-FD96-4597-BDE8-BCE5C3046874}" presName="childNode1" presStyleLbl="bgAcc1" presStyleIdx="0" presStyleCnt="3" custScaleX="106870" custScaleY="126457" custLinFactNeighborX="13957" custLinFactNeighborY="4">
        <dgm:presLayoutVars>
          <dgm:bulletEnabled val="1"/>
        </dgm:presLayoutVars>
      </dgm:prSet>
      <dgm:spPr/>
    </dgm:pt>
    <dgm:pt modelId="{F2D22EC2-15DA-437A-9F88-54360E718EC3}" type="pres">
      <dgm:prSet presAssocID="{FA452E72-FD96-4597-BDE8-BCE5C3046874}" presName="childNode1tx" presStyleLbl="bgAcc1" presStyleIdx="0" presStyleCnt="3">
        <dgm:presLayoutVars>
          <dgm:bulletEnabled val="1"/>
        </dgm:presLayoutVars>
      </dgm:prSet>
      <dgm:spPr/>
    </dgm:pt>
    <dgm:pt modelId="{51FC0D8B-83DF-400A-A341-C97F41515D67}" type="pres">
      <dgm:prSet presAssocID="{FA452E72-FD96-4597-BDE8-BCE5C3046874}" presName="parentNode1" presStyleLbl="node1" presStyleIdx="0" presStyleCnt="3" custFlipVert="1" custScaleY="5447">
        <dgm:presLayoutVars>
          <dgm:chMax val="1"/>
          <dgm:bulletEnabled val="1"/>
        </dgm:presLayoutVars>
      </dgm:prSet>
      <dgm:spPr/>
    </dgm:pt>
    <dgm:pt modelId="{5F4D6789-96FB-4109-9D94-1EE1F1BABBA2}" type="pres">
      <dgm:prSet presAssocID="{FA452E72-FD96-4597-BDE8-BCE5C3046874}" presName="connSite1" presStyleCnt="0"/>
      <dgm:spPr/>
    </dgm:pt>
    <dgm:pt modelId="{209088C0-DF11-4D4E-8834-8978B9D3977B}" type="pres">
      <dgm:prSet presAssocID="{45011F4B-2A38-4E38-A54B-BD4F653A9EC8}" presName="Name9" presStyleLbl="sibTrans2D1" presStyleIdx="0" presStyleCnt="2" custLinFactNeighborX="10007" custLinFactNeighborY="-11474"/>
      <dgm:spPr/>
    </dgm:pt>
    <dgm:pt modelId="{0F247D32-2293-4831-A4DC-DCE280E81390}" type="pres">
      <dgm:prSet presAssocID="{BC87BFFB-85F1-4BEE-8F6B-E1DA03AC8764}" presName="composite2" presStyleCnt="0"/>
      <dgm:spPr/>
    </dgm:pt>
    <dgm:pt modelId="{D9ABACC2-34E7-4CAF-BC22-7B4C0B05ABDA}" type="pres">
      <dgm:prSet presAssocID="{BC87BFFB-85F1-4BEE-8F6B-E1DA03AC8764}" presName="dummyNode2" presStyleLbl="node1" presStyleIdx="0" presStyleCnt="3"/>
      <dgm:spPr/>
    </dgm:pt>
    <dgm:pt modelId="{F067FAD4-B93E-471C-B9EB-559763A424F9}" type="pres">
      <dgm:prSet presAssocID="{BC87BFFB-85F1-4BEE-8F6B-E1DA03AC8764}" presName="childNode2" presStyleLbl="bgAcc1" presStyleIdx="1" presStyleCnt="3" custScaleX="108640" custScaleY="130136">
        <dgm:presLayoutVars>
          <dgm:bulletEnabled val="1"/>
        </dgm:presLayoutVars>
      </dgm:prSet>
      <dgm:spPr/>
    </dgm:pt>
    <dgm:pt modelId="{1241E67E-821F-40DB-9090-730744C9E023}" type="pres">
      <dgm:prSet presAssocID="{BC87BFFB-85F1-4BEE-8F6B-E1DA03AC8764}" presName="childNode2tx" presStyleLbl="bgAcc1" presStyleIdx="1" presStyleCnt="3">
        <dgm:presLayoutVars>
          <dgm:bulletEnabled val="1"/>
        </dgm:presLayoutVars>
      </dgm:prSet>
      <dgm:spPr/>
    </dgm:pt>
    <dgm:pt modelId="{92EE42B2-B158-4F41-B467-E92E55EF0BE9}" type="pres">
      <dgm:prSet presAssocID="{BC87BFFB-85F1-4BEE-8F6B-E1DA03AC8764}" presName="parentNode2" presStyleLbl="node1" presStyleIdx="1" presStyleCnt="3" custFlipVert="1" custScaleX="106320" custScaleY="26292" custLinFactNeighborX="-26335" custLinFactNeighborY="-9331">
        <dgm:presLayoutVars>
          <dgm:chMax val="0"/>
          <dgm:bulletEnabled val="1"/>
        </dgm:presLayoutVars>
      </dgm:prSet>
      <dgm:spPr/>
    </dgm:pt>
    <dgm:pt modelId="{DBAC34BD-2D5A-4326-9CD5-1F32C2289368}" type="pres">
      <dgm:prSet presAssocID="{BC87BFFB-85F1-4BEE-8F6B-E1DA03AC8764}" presName="connSite2" presStyleCnt="0"/>
      <dgm:spPr/>
    </dgm:pt>
    <dgm:pt modelId="{991BC9AF-E9D8-4ADD-A62A-74D51D722846}" type="pres">
      <dgm:prSet presAssocID="{C4EAD761-4F57-41ED-B08E-55BF39F0DADB}" presName="Name18" presStyleLbl="sibTrans2D1" presStyleIdx="1" presStyleCnt="2" custAng="0" custLinFactNeighborX="9380" custLinFactNeighborY="7807"/>
      <dgm:spPr/>
    </dgm:pt>
    <dgm:pt modelId="{E83867B4-67E5-41CD-B89D-9D0FDFD94C0E}" type="pres">
      <dgm:prSet presAssocID="{BD59ACFF-DCA7-4F91-BAFD-2E0FFDB0794C}" presName="composite1" presStyleCnt="0"/>
      <dgm:spPr/>
    </dgm:pt>
    <dgm:pt modelId="{9DA4BBE5-91B9-4CD9-873E-35B86A768C5D}" type="pres">
      <dgm:prSet presAssocID="{BD59ACFF-DCA7-4F91-BAFD-2E0FFDB0794C}" presName="dummyNode1" presStyleLbl="node1" presStyleIdx="1" presStyleCnt="3"/>
      <dgm:spPr/>
    </dgm:pt>
    <dgm:pt modelId="{0786F806-1659-4CD8-B43A-D9ECC761948C}" type="pres">
      <dgm:prSet presAssocID="{BD59ACFF-DCA7-4F91-BAFD-2E0FFDB0794C}" presName="childNode1" presStyleLbl="bgAcc1" presStyleIdx="2" presStyleCnt="3" custScaleX="118649" custScaleY="130136" custLinFactNeighborX="-7219" custLinFactNeighborY="-2020">
        <dgm:presLayoutVars>
          <dgm:bulletEnabled val="1"/>
        </dgm:presLayoutVars>
      </dgm:prSet>
      <dgm:spPr/>
    </dgm:pt>
    <dgm:pt modelId="{A6E1CDE9-9E03-4B1E-AA08-A771749D2DC1}" type="pres">
      <dgm:prSet presAssocID="{BD59ACFF-DCA7-4F91-BAFD-2E0FFDB0794C}" presName="childNode1tx" presStyleLbl="bgAcc1" presStyleIdx="2" presStyleCnt="3">
        <dgm:presLayoutVars>
          <dgm:bulletEnabled val="1"/>
        </dgm:presLayoutVars>
      </dgm:prSet>
      <dgm:spPr/>
    </dgm:pt>
    <dgm:pt modelId="{877848E7-7CD8-471A-86E7-DDBC36AF1E12}" type="pres">
      <dgm:prSet presAssocID="{BD59ACFF-DCA7-4F91-BAFD-2E0FFDB0794C}" presName="parentNode1" presStyleLbl="node1" presStyleIdx="2" presStyleCnt="3" custFlipVert="1" custScaleY="5447">
        <dgm:presLayoutVars>
          <dgm:chMax val="1"/>
          <dgm:bulletEnabled val="1"/>
        </dgm:presLayoutVars>
      </dgm:prSet>
      <dgm:spPr/>
    </dgm:pt>
    <dgm:pt modelId="{681A58EC-7D30-4859-8670-D2F70FB2FFF0}" type="pres">
      <dgm:prSet presAssocID="{BD59ACFF-DCA7-4F91-BAFD-2E0FFDB0794C}" presName="connSite1" presStyleCnt="0"/>
      <dgm:spPr/>
    </dgm:pt>
  </dgm:ptLst>
  <dgm:cxnLst>
    <dgm:cxn modelId="{5C3A5001-A3C1-42A1-BF76-0E372796E893}" type="presOf" srcId="{35B97318-7550-497D-B54E-4E9E7D8842CA}" destId="{F2D22EC2-15DA-437A-9F88-54360E718EC3}" srcOrd="1" destOrd="0" presId="urn:microsoft.com/office/officeart/2005/8/layout/hProcess4"/>
    <dgm:cxn modelId="{AC9C8901-FA8D-4C56-92CE-512B15B900E8}" type="presOf" srcId="{68A72E0C-E459-49F4-A655-D6E449E3574B}" destId="{1241E67E-821F-40DB-9090-730744C9E023}" srcOrd="1" destOrd="1" presId="urn:microsoft.com/office/officeart/2005/8/layout/hProcess4"/>
    <dgm:cxn modelId="{55F94003-7F06-47CD-AE7B-11EDFD7496E6}" type="presOf" srcId="{A3480C6D-DCCB-4E2E-9C20-8339070E2C7F}" destId="{A6E1CDE9-9E03-4B1E-AA08-A771749D2DC1}" srcOrd="1" destOrd="0" presId="urn:microsoft.com/office/officeart/2005/8/layout/hProcess4"/>
    <dgm:cxn modelId="{B7B60210-A77A-4CC8-8738-9908A2E0598B}" type="presOf" srcId="{4B1C84C3-EFF9-4D20-A07C-991D196C1033}" destId="{F067FAD4-B93E-471C-B9EB-559763A424F9}" srcOrd="0" destOrd="0" presId="urn:microsoft.com/office/officeart/2005/8/layout/hProcess4"/>
    <dgm:cxn modelId="{35BCBE17-EEE3-47DC-9BD5-2E7024408762}" srcId="{BD59ACFF-DCA7-4F91-BAFD-2E0FFDB0794C}" destId="{5E4ADE2B-D691-4EDF-9D63-B1E0B102F313}" srcOrd="1" destOrd="0" parTransId="{D408B7E1-CFD3-4C8A-AE27-D595DB471D5F}" sibTransId="{A3DAB3F1-13AD-4023-8671-ABF95DB9DF5F}"/>
    <dgm:cxn modelId="{B72A3519-09AD-48B1-A9D4-BD21EB482046}" type="presOf" srcId="{8B8D57DA-1353-463E-A7D8-81DAD9645621}" destId="{F2D22EC2-15DA-437A-9F88-54360E718EC3}" srcOrd="1" destOrd="1" presId="urn:microsoft.com/office/officeart/2005/8/layout/hProcess4"/>
    <dgm:cxn modelId="{0DCCB520-AA56-42A3-8876-19B48B9370D1}" srcId="{FA452E72-FD96-4597-BDE8-BCE5C3046874}" destId="{8B8D57DA-1353-463E-A7D8-81DAD9645621}" srcOrd="1" destOrd="0" parTransId="{E797D1D0-84C6-4C67-A789-E79FAB173A51}" sibTransId="{5AD82FB2-AFF3-4223-A762-5E2CF850081D}"/>
    <dgm:cxn modelId="{87F32027-11F9-49D3-9632-BD0022318F75}" type="presOf" srcId="{4B1C84C3-EFF9-4D20-A07C-991D196C1033}" destId="{1241E67E-821F-40DB-9090-730744C9E023}" srcOrd="1" destOrd="0" presId="urn:microsoft.com/office/officeart/2005/8/layout/hProcess4"/>
    <dgm:cxn modelId="{B1DB8E2D-4B5D-429D-A918-96307EB533E7}" type="presOf" srcId="{45011F4B-2A38-4E38-A54B-BD4F653A9EC8}" destId="{209088C0-DF11-4D4E-8834-8978B9D3977B}" srcOrd="0" destOrd="0" presId="urn:microsoft.com/office/officeart/2005/8/layout/hProcess4"/>
    <dgm:cxn modelId="{12DDA961-FEE7-43DF-BD87-8D0A9E93F281}" type="presOf" srcId="{BD59ACFF-DCA7-4F91-BAFD-2E0FFDB0794C}" destId="{877848E7-7CD8-471A-86E7-DDBC36AF1E12}" srcOrd="0" destOrd="0" presId="urn:microsoft.com/office/officeart/2005/8/layout/hProcess4"/>
    <dgm:cxn modelId="{B398E843-D552-43C7-9C49-A042D2C4AB29}" type="presOf" srcId="{8B8D57DA-1353-463E-A7D8-81DAD9645621}" destId="{34D0B250-66EB-4F8A-B779-C612AE27E6A1}" srcOrd="0" destOrd="1" presId="urn:microsoft.com/office/officeart/2005/8/layout/hProcess4"/>
    <dgm:cxn modelId="{8E66EC45-F43A-48F6-B5CE-F5D0785A4E7F}" type="presOf" srcId="{5150EE24-7B0A-457B-A182-78C68348F780}" destId="{C829D515-2EBA-4B81-B175-D6E39FCD0E7C}" srcOrd="0" destOrd="0" presId="urn:microsoft.com/office/officeart/2005/8/layout/hProcess4"/>
    <dgm:cxn modelId="{054AD172-CE8C-4FFD-BC6E-D4600F180D03}" type="presOf" srcId="{A3480C6D-DCCB-4E2E-9C20-8339070E2C7F}" destId="{0786F806-1659-4CD8-B43A-D9ECC761948C}" srcOrd="0" destOrd="0" presId="urn:microsoft.com/office/officeart/2005/8/layout/hProcess4"/>
    <dgm:cxn modelId="{EF237153-4254-4A31-9800-86575347DF4E}" srcId="{BD59ACFF-DCA7-4F91-BAFD-2E0FFDB0794C}" destId="{A3480C6D-DCCB-4E2E-9C20-8339070E2C7F}" srcOrd="0" destOrd="0" parTransId="{8109DD3B-7B1D-4932-927E-BDA8FEF80E7B}" sibTransId="{5D0A84E7-2A5F-49BA-897C-81E61848DDBD}"/>
    <dgm:cxn modelId="{E8D86E58-AF45-4446-A65B-F14CC53066F6}" srcId="{5150EE24-7B0A-457B-A182-78C68348F780}" destId="{FA452E72-FD96-4597-BDE8-BCE5C3046874}" srcOrd="0" destOrd="0" parTransId="{08AE65BB-4BD8-470E-82C0-69ABCFBD3910}" sibTransId="{45011F4B-2A38-4E38-A54B-BD4F653A9EC8}"/>
    <dgm:cxn modelId="{B838E27A-0DD5-44B0-B589-C0613C10DFBA}" type="presOf" srcId="{C4EAD761-4F57-41ED-B08E-55BF39F0DADB}" destId="{991BC9AF-E9D8-4ADD-A62A-74D51D722846}" srcOrd="0" destOrd="0" presId="urn:microsoft.com/office/officeart/2005/8/layout/hProcess4"/>
    <dgm:cxn modelId="{12A0B0AB-9B99-4A4B-BC5A-CD5375A86121}" type="presOf" srcId="{5E4ADE2B-D691-4EDF-9D63-B1E0B102F313}" destId="{0786F806-1659-4CD8-B43A-D9ECC761948C}" srcOrd="0" destOrd="1" presId="urn:microsoft.com/office/officeart/2005/8/layout/hProcess4"/>
    <dgm:cxn modelId="{6BC03FB0-55E7-4FFA-9719-188972700C2E}" type="presOf" srcId="{35B97318-7550-497D-B54E-4E9E7D8842CA}" destId="{34D0B250-66EB-4F8A-B779-C612AE27E6A1}" srcOrd="0" destOrd="0" presId="urn:microsoft.com/office/officeart/2005/8/layout/hProcess4"/>
    <dgm:cxn modelId="{19493AB1-D83C-4060-B0BB-4F361D1C645E}" srcId="{5150EE24-7B0A-457B-A182-78C68348F780}" destId="{BC87BFFB-85F1-4BEE-8F6B-E1DA03AC8764}" srcOrd="1" destOrd="0" parTransId="{46329E4E-9677-4D25-A6E7-8DD1295715E0}" sibTransId="{C4EAD761-4F57-41ED-B08E-55BF39F0DADB}"/>
    <dgm:cxn modelId="{3C8CA3B7-4A21-486A-93BE-6989B57A7C04}" type="presOf" srcId="{5E4ADE2B-D691-4EDF-9D63-B1E0B102F313}" destId="{A6E1CDE9-9E03-4B1E-AA08-A771749D2DC1}" srcOrd="1" destOrd="1" presId="urn:microsoft.com/office/officeart/2005/8/layout/hProcess4"/>
    <dgm:cxn modelId="{3AF02DC2-E7FE-4201-B05B-9E4ACA37ECF4}" srcId="{5150EE24-7B0A-457B-A182-78C68348F780}" destId="{BD59ACFF-DCA7-4F91-BAFD-2E0FFDB0794C}" srcOrd="2" destOrd="0" parTransId="{5474AAC4-97BB-4BE6-8DDB-C1D044C411C3}" sibTransId="{B0A8466C-4FB2-4DB1-8F47-1AF8223409D9}"/>
    <dgm:cxn modelId="{2CE4F2C9-B0BA-4493-B728-AEACC7AFE56D}" type="presOf" srcId="{FA452E72-FD96-4597-BDE8-BCE5C3046874}" destId="{51FC0D8B-83DF-400A-A341-C97F41515D67}" srcOrd="0" destOrd="0" presId="urn:microsoft.com/office/officeart/2005/8/layout/hProcess4"/>
    <dgm:cxn modelId="{3AB9F8C9-29BE-4802-9CB6-B62A57BAD549}" type="presOf" srcId="{68A72E0C-E459-49F4-A655-D6E449E3574B}" destId="{F067FAD4-B93E-471C-B9EB-559763A424F9}" srcOrd="0" destOrd="1" presId="urn:microsoft.com/office/officeart/2005/8/layout/hProcess4"/>
    <dgm:cxn modelId="{EFE5DCCA-2FBA-4B0E-9749-6729A00920B9}" srcId="{BC87BFFB-85F1-4BEE-8F6B-E1DA03AC8764}" destId="{4B1C84C3-EFF9-4D20-A07C-991D196C1033}" srcOrd="0" destOrd="0" parTransId="{BA0B2FE2-9A50-41F0-BA97-2603A307142F}" sibTransId="{4E31CE57-69E9-46EF-BF94-B2791AA8DCC4}"/>
    <dgm:cxn modelId="{3AB8ADD0-36E7-4927-BD1E-1520D6C5843F}" srcId="{BC87BFFB-85F1-4BEE-8F6B-E1DA03AC8764}" destId="{68A72E0C-E459-49F4-A655-D6E449E3574B}" srcOrd="1" destOrd="0" parTransId="{6FC478DA-F45B-4A1E-9E0B-595A319BA792}" sibTransId="{0F989404-2EAA-4F71-9546-C74BEDE3D43D}"/>
    <dgm:cxn modelId="{52E080D3-79A7-46F3-8887-FF937BA402EA}" srcId="{FA452E72-FD96-4597-BDE8-BCE5C3046874}" destId="{35B97318-7550-497D-B54E-4E9E7D8842CA}" srcOrd="0" destOrd="0" parTransId="{8C4995CF-2CC3-4DEF-939E-D96471D7BD75}" sibTransId="{47F6AA99-0472-4720-8C09-8959DED9625D}"/>
    <dgm:cxn modelId="{9234AFE1-078D-4D7E-B4BB-3B07183BDCCC}" type="presOf" srcId="{BC87BFFB-85F1-4BEE-8F6B-E1DA03AC8764}" destId="{92EE42B2-B158-4F41-B467-E92E55EF0BE9}" srcOrd="0" destOrd="0" presId="urn:microsoft.com/office/officeart/2005/8/layout/hProcess4"/>
    <dgm:cxn modelId="{8E3C5DB9-0EF9-48CE-8709-DA24DBA077D0}" type="presParOf" srcId="{C829D515-2EBA-4B81-B175-D6E39FCD0E7C}" destId="{7DF10323-5591-4BD9-92B0-52658259EB2E}" srcOrd="0" destOrd="0" presId="urn:microsoft.com/office/officeart/2005/8/layout/hProcess4"/>
    <dgm:cxn modelId="{CF382C76-520C-4EAF-9330-9187D21D671B}" type="presParOf" srcId="{C829D515-2EBA-4B81-B175-D6E39FCD0E7C}" destId="{7A30A1B9-BD20-4E79-8FDE-E24A3FB3FE85}" srcOrd="1" destOrd="0" presId="urn:microsoft.com/office/officeart/2005/8/layout/hProcess4"/>
    <dgm:cxn modelId="{58C9271C-C350-4C1E-A1E4-97C49107BD05}" type="presParOf" srcId="{C829D515-2EBA-4B81-B175-D6E39FCD0E7C}" destId="{686B323E-8423-4851-BB46-474CC9B24A6F}" srcOrd="2" destOrd="0" presId="urn:microsoft.com/office/officeart/2005/8/layout/hProcess4"/>
    <dgm:cxn modelId="{C1E9E54C-995D-4309-9560-B78821E37EA3}" type="presParOf" srcId="{686B323E-8423-4851-BB46-474CC9B24A6F}" destId="{19CCAFE8-7C67-4BBD-AD4A-0AE1AF78E84F}" srcOrd="0" destOrd="0" presId="urn:microsoft.com/office/officeart/2005/8/layout/hProcess4"/>
    <dgm:cxn modelId="{E1B74BE3-C52B-4268-8844-7C85F230E29F}" type="presParOf" srcId="{19CCAFE8-7C67-4BBD-AD4A-0AE1AF78E84F}" destId="{6E0E2A0A-9C11-4CF9-8C87-4B5CF4B743DC}" srcOrd="0" destOrd="0" presId="urn:microsoft.com/office/officeart/2005/8/layout/hProcess4"/>
    <dgm:cxn modelId="{BDB9B38A-0C05-4022-9C34-C80ADC560362}" type="presParOf" srcId="{19CCAFE8-7C67-4BBD-AD4A-0AE1AF78E84F}" destId="{34D0B250-66EB-4F8A-B779-C612AE27E6A1}" srcOrd="1" destOrd="0" presId="urn:microsoft.com/office/officeart/2005/8/layout/hProcess4"/>
    <dgm:cxn modelId="{AF3E4784-D9E8-47A3-A4FC-18D423BEC5C2}" type="presParOf" srcId="{19CCAFE8-7C67-4BBD-AD4A-0AE1AF78E84F}" destId="{F2D22EC2-15DA-437A-9F88-54360E718EC3}" srcOrd="2" destOrd="0" presId="urn:microsoft.com/office/officeart/2005/8/layout/hProcess4"/>
    <dgm:cxn modelId="{BA7DCD0B-EE3B-410C-A9A5-860647619234}" type="presParOf" srcId="{19CCAFE8-7C67-4BBD-AD4A-0AE1AF78E84F}" destId="{51FC0D8B-83DF-400A-A341-C97F41515D67}" srcOrd="3" destOrd="0" presId="urn:microsoft.com/office/officeart/2005/8/layout/hProcess4"/>
    <dgm:cxn modelId="{49194546-98F4-46BA-B124-270A22481373}" type="presParOf" srcId="{19CCAFE8-7C67-4BBD-AD4A-0AE1AF78E84F}" destId="{5F4D6789-96FB-4109-9D94-1EE1F1BABBA2}" srcOrd="4" destOrd="0" presId="urn:microsoft.com/office/officeart/2005/8/layout/hProcess4"/>
    <dgm:cxn modelId="{7EFBF7A6-886A-4758-B56A-1CBD6592218A}" type="presParOf" srcId="{686B323E-8423-4851-BB46-474CC9B24A6F}" destId="{209088C0-DF11-4D4E-8834-8978B9D3977B}" srcOrd="1" destOrd="0" presId="urn:microsoft.com/office/officeart/2005/8/layout/hProcess4"/>
    <dgm:cxn modelId="{74FCD9B4-D4CB-4CFE-82EE-EA29C46B75E4}" type="presParOf" srcId="{686B323E-8423-4851-BB46-474CC9B24A6F}" destId="{0F247D32-2293-4831-A4DC-DCE280E81390}" srcOrd="2" destOrd="0" presId="urn:microsoft.com/office/officeart/2005/8/layout/hProcess4"/>
    <dgm:cxn modelId="{AF6F38E0-F010-43AB-B30D-4F2C1BDD468A}" type="presParOf" srcId="{0F247D32-2293-4831-A4DC-DCE280E81390}" destId="{D9ABACC2-34E7-4CAF-BC22-7B4C0B05ABDA}" srcOrd="0" destOrd="0" presId="urn:microsoft.com/office/officeart/2005/8/layout/hProcess4"/>
    <dgm:cxn modelId="{5062C01F-D634-4A96-88E4-383E52F70C6E}" type="presParOf" srcId="{0F247D32-2293-4831-A4DC-DCE280E81390}" destId="{F067FAD4-B93E-471C-B9EB-559763A424F9}" srcOrd="1" destOrd="0" presId="urn:microsoft.com/office/officeart/2005/8/layout/hProcess4"/>
    <dgm:cxn modelId="{E11B7166-A089-478E-8284-E887A164E28C}" type="presParOf" srcId="{0F247D32-2293-4831-A4DC-DCE280E81390}" destId="{1241E67E-821F-40DB-9090-730744C9E023}" srcOrd="2" destOrd="0" presId="urn:microsoft.com/office/officeart/2005/8/layout/hProcess4"/>
    <dgm:cxn modelId="{121FC8BF-28AD-48A7-87E1-03EA2AB07BA2}" type="presParOf" srcId="{0F247D32-2293-4831-A4DC-DCE280E81390}" destId="{92EE42B2-B158-4F41-B467-E92E55EF0BE9}" srcOrd="3" destOrd="0" presId="urn:microsoft.com/office/officeart/2005/8/layout/hProcess4"/>
    <dgm:cxn modelId="{F73A6522-4EEF-412D-ABC8-D899A5C17D9E}" type="presParOf" srcId="{0F247D32-2293-4831-A4DC-DCE280E81390}" destId="{DBAC34BD-2D5A-4326-9CD5-1F32C2289368}" srcOrd="4" destOrd="0" presId="urn:microsoft.com/office/officeart/2005/8/layout/hProcess4"/>
    <dgm:cxn modelId="{CE23B7D1-6D55-4B5E-AF7A-3F981A412A68}" type="presParOf" srcId="{686B323E-8423-4851-BB46-474CC9B24A6F}" destId="{991BC9AF-E9D8-4ADD-A62A-74D51D722846}" srcOrd="3" destOrd="0" presId="urn:microsoft.com/office/officeart/2005/8/layout/hProcess4"/>
    <dgm:cxn modelId="{4F08BC11-AFC2-4D86-A288-B5977F6F1FB2}" type="presParOf" srcId="{686B323E-8423-4851-BB46-474CC9B24A6F}" destId="{E83867B4-67E5-41CD-B89D-9D0FDFD94C0E}" srcOrd="4" destOrd="0" presId="urn:microsoft.com/office/officeart/2005/8/layout/hProcess4"/>
    <dgm:cxn modelId="{DD07E28E-5842-41FB-B1CE-7F9845DF43B0}" type="presParOf" srcId="{E83867B4-67E5-41CD-B89D-9D0FDFD94C0E}" destId="{9DA4BBE5-91B9-4CD9-873E-35B86A768C5D}" srcOrd="0" destOrd="0" presId="urn:microsoft.com/office/officeart/2005/8/layout/hProcess4"/>
    <dgm:cxn modelId="{6983D5E6-5436-43CA-A673-4AE2C42BE0ED}" type="presParOf" srcId="{E83867B4-67E5-41CD-B89D-9D0FDFD94C0E}" destId="{0786F806-1659-4CD8-B43A-D9ECC761948C}" srcOrd="1" destOrd="0" presId="urn:microsoft.com/office/officeart/2005/8/layout/hProcess4"/>
    <dgm:cxn modelId="{05485711-5676-4EA2-B0A3-D3B44164DF65}" type="presParOf" srcId="{E83867B4-67E5-41CD-B89D-9D0FDFD94C0E}" destId="{A6E1CDE9-9E03-4B1E-AA08-A771749D2DC1}" srcOrd="2" destOrd="0" presId="urn:microsoft.com/office/officeart/2005/8/layout/hProcess4"/>
    <dgm:cxn modelId="{F106380B-DB20-4EB6-9744-0A98B6B301CB}" type="presParOf" srcId="{E83867B4-67E5-41CD-B89D-9D0FDFD94C0E}" destId="{877848E7-7CD8-471A-86E7-DDBC36AF1E12}" srcOrd="3" destOrd="0" presId="urn:microsoft.com/office/officeart/2005/8/layout/hProcess4"/>
    <dgm:cxn modelId="{928FA62B-95CA-4075-8FD7-0DA219E1F761}" type="presParOf" srcId="{E83867B4-67E5-41CD-B89D-9D0FDFD94C0E}" destId="{681A58EC-7D30-4859-8670-D2F70FB2FF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94324-7D8E-4775-8565-D6ED814D21B5}" type="doc">
      <dgm:prSet loTypeId="urn:microsoft.com/office/officeart/2005/8/layout/radial4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5952B56-F356-4021-9D3C-ACEB37197F61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C11BAA-F4BA-4052-A209-13BFD974C65E}" type="parTrans" cxnId="{9040637C-9886-4F7A-8282-896B87CD4514}">
      <dgm:prSet/>
      <dgm:spPr/>
      <dgm:t>
        <a:bodyPr/>
        <a:lstStyle/>
        <a:p>
          <a:endParaRPr lang="en-US"/>
        </a:p>
      </dgm:t>
    </dgm:pt>
    <dgm:pt modelId="{B06E6EFF-596B-46CA-9883-D3EB47DBDCE3}" type="sibTrans" cxnId="{9040637C-9886-4F7A-8282-896B87CD4514}">
      <dgm:prSet/>
      <dgm:spPr/>
      <dgm:t>
        <a:bodyPr/>
        <a:lstStyle/>
        <a:p>
          <a:endParaRPr lang="en-US"/>
        </a:p>
      </dgm:t>
    </dgm:pt>
    <dgm:pt modelId="{E529797C-4D4A-4351-B1C0-036E3B9D28BA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D92AA8-16E6-4A9F-A01D-61E0F4684CDB}" type="parTrans" cxnId="{F9F58EC6-37FF-49BE-884A-299217CD685B}">
      <dgm:prSet/>
      <dgm:spPr/>
      <dgm:t>
        <a:bodyPr/>
        <a:lstStyle/>
        <a:p>
          <a:endParaRPr lang="en-US"/>
        </a:p>
      </dgm:t>
    </dgm:pt>
    <dgm:pt modelId="{2B8F5AF3-471F-40E0-8E50-7BDB774759DC}" type="sibTrans" cxnId="{F9F58EC6-37FF-49BE-884A-299217CD685B}">
      <dgm:prSet/>
      <dgm:spPr/>
      <dgm:t>
        <a:bodyPr/>
        <a:lstStyle/>
        <a:p>
          <a:endParaRPr lang="en-US"/>
        </a:p>
      </dgm:t>
    </dgm:pt>
    <dgm:pt modelId="{90B399FA-C840-43A9-87E7-3A7806FA39E9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F388ABC-39E0-4A61-AAC9-3D8BFF5C9EB5}" type="parTrans" cxnId="{551898F4-9EA4-42B6-8505-19B6943D9271}">
      <dgm:prSet/>
      <dgm:spPr/>
      <dgm:t>
        <a:bodyPr/>
        <a:lstStyle/>
        <a:p>
          <a:endParaRPr lang="en-US"/>
        </a:p>
      </dgm:t>
    </dgm:pt>
    <dgm:pt modelId="{C1C0798E-B5F3-4C3E-8BD2-9D8C4967ADD9}" type="sibTrans" cxnId="{551898F4-9EA4-42B6-8505-19B6943D9271}">
      <dgm:prSet/>
      <dgm:spPr/>
      <dgm:t>
        <a:bodyPr/>
        <a:lstStyle/>
        <a:p>
          <a:endParaRPr lang="en-US"/>
        </a:p>
      </dgm:t>
    </dgm:pt>
    <dgm:pt modelId="{2DC1B78F-0EE9-459B-A1C8-75D949AA940D}">
      <dgm:prSet phldrT="[Text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EA749-2C37-4D33-9131-1E438F4D3E67}" type="parTrans" cxnId="{E440FD13-8F48-42B9-BE49-25D81348F20F}">
      <dgm:prSet/>
      <dgm:spPr/>
      <dgm:t>
        <a:bodyPr/>
        <a:lstStyle/>
        <a:p>
          <a:endParaRPr lang="en-US"/>
        </a:p>
      </dgm:t>
    </dgm:pt>
    <dgm:pt modelId="{2B825EA8-72F7-42AC-83DA-A8B3C9F9F862}" type="sibTrans" cxnId="{E440FD13-8F48-42B9-BE49-25D81348F20F}">
      <dgm:prSet/>
      <dgm:spPr/>
      <dgm:t>
        <a:bodyPr/>
        <a:lstStyle/>
        <a:p>
          <a:endParaRPr lang="en-US"/>
        </a:p>
      </dgm:t>
    </dgm:pt>
    <dgm:pt modelId="{7CA8FEA6-7EA7-4975-AF26-C0591B08F4E4}" type="pres">
      <dgm:prSet presAssocID="{A3594324-7D8E-4775-8565-D6ED814D21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24C8-CCAC-44C2-AB9F-94BC2C819153}" type="pres">
      <dgm:prSet presAssocID="{75952B56-F356-4021-9D3C-ACEB37197F61}" presName="centerShape" presStyleLbl="node0" presStyleIdx="0" presStyleCnt="1" custScaleX="117891" custScaleY="114994"/>
      <dgm:spPr/>
    </dgm:pt>
    <dgm:pt modelId="{45ADBF63-4C1B-4A5F-8D81-C5C360A1BE6D}" type="pres">
      <dgm:prSet presAssocID="{CFD92AA8-16E6-4A9F-A01D-61E0F4684CDB}" presName="parTrans" presStyleLbl="bgSibTrans2D1" presStyleIdx="0" presStyleCnt="3"/>
      <dgm:spPr/>
    </dgm:pt>
    <dgm:pt modelId="{F982005A-6369-435C-BD92-6CAEE98DF8F5}" type="pres">
      <dgm:prSet presAssocID="{E529797C-4D4A-4351-B1C0-036E3B9D28BA}" presName="node" presStyleLbl="node1" presStyleIdx="0" presStyleCnt="3" custRadScaleRad="96387" custRadScaleInc="2530">
        <dgm:presLayoutVars>
          <dgm:bulletEnabled val="1"/>
        </dgm:presLayoutVars>
      </dgm:prSet>
      <dgm:spPr/>
    </dgm:pt>
    <dgm:pt modelId="{6E7D7E8D-A26D-4E42-958F-611E10CE4165}" type="pres">
      <dgm:prSet presAssocID="{6F388ABC-39E0-4A61-AAC9-3D8BFF5C9EB5}" presName="parTrans" presStyleLbl="bgSibTrans2D1" presStyleIdx="1" presStyleCnt="3"/>
      <dgm:spPr/>
    </dgm:pt>
    <dgm:pt modelId="{A5E1DF6A-8ACA-41FC-8F90-A2FCD5418E23}" type="pres">
      <dgm:prSet presAssocID="{90B399FA-C840-43A9-87E7-3A7806FA39E9}" presName="node" presStyleLbl="node1" presStyleIdx="1" presStyleCnt="3">
        <dgm:presLayoutVars>
          <dgm:bulletEnabled val="1"/>
        </dgm:presLayoutVars>
      </dgm:prSet>
      <dgm:spPr/>
    </dgm:pt>
    <dgm:pt modelId="{9A483084-FE7E-4700-BD2D-01C16F1D19D6}" type="pres">
      <dgm:prSet presAssocID="{23BEA749-2C37-4D33-9131-1E438F4D3E67}" presName="parTrans" presStyleLbl="bgSibTrans2D1" presStyleIdx="2" presStyleCnt="3"/>
      <dgm:spPr/>
    </dgm:pt>
    <dgm:pt modelId="{9EE6779A-60F0-4788-B8C6-A3CA09D4317E}" type="pres">
      <dgm:prSet presAssocID="{2DC1B78F-0EE9-459B-A1C8-75D949AA940D}" presName="node" presStyleLbl="node1" presStyleIdx="2" presStyleCnt="3">
        <dgm:presLayoutVars>
          <dgm:bulletEnabled val="1"/>
        </dgm:presLayoutVars>
      </dgm:prSet>
      <dgm:spPr/>
    </dgm:pt>
  </dgm:ptLst>
  <dgm:cxnLst>
    <dgm:cxn modelId="{E440FD13-8F48-42B9-BE49-25D81348F20F}" srcId="{75952B56-F356-4021-9D3C-ACEB37197F61}" destId="{2DC1B78F-0EE9-459B-A1C8-75D949AA940D}" srcOrd="2" destOrd="0" parTransId="{23BEA749-2C37-4D33-9131-1E438F4D3E67}" sibTransId="{2B825EA8-72F7-42AC-83DA-A8B3C9F9F862}"/>
    <dgm:cxn modelId="{E973A429-C188-470B-965E-9D3A8FDD2305}" type="presOf" srcId="{6F388ABC-39E0-4A61-AAC9-3D8BFF5C9EB5}" destId="{6E7D7E8D-A26D-4E42-958F-611E10CE4165}" srcOrd="0" destOrd="0" presId="urn:microsoft.com/office/officeart/2005/8/layout/radial4"/>
    <dgm:cxn modelId="{5E560547-989E-49DE-B033-60DDC82E7B51}" type="presOf" srcId="{A3594324-7D8E-4775-8565-D6ED814D21B5}" destId="{7CA8FEA6-7EA7-4975-AF26-C0591B08F4E4}" srcOrd="0" destOrd="0" presId="urn:microsoft.com/office/officeart/2005/8/layout/radial4"/>
    <dgm:cxn modelId="{CD440071-3DF6-4AA6-A4B6-AA935DE7201A}" type="presOf" srcId="{E529797C-4D4A-4351-B1C0-036E3B9D28BA}" destId="{F982005A-6369-435C-BD92-6CAEE98DF8F5}" srcOrd="0" destOrd="0" presId="urn:microsoft.com/office/officeart/2005/8/layout/radial4"/>
    <dgm:cxn modelId="{843F2754-B628-43C5-B9E1-8D82704A2486}" type="presOf" srcId="{CFD92AA8-16E6-4A9F-A01D-61E0F4684CDB}" destId="{45ADBF63-4C1B-4A5F-8D81-C5C360A1BE6D}" srcOrd="0" destOrd="0" presId="urn:microsoft.com/office/officeart/2005/8/layout/radial4"/>
    <dgm:cxn modelId="{CC0CED7A-431C-43A7-892A-98676E836CD9}" type="presOf" srcId="{75952B56-F356-4021-9D3C-ACEB37197F61}" destId="{5BC724C8-CCAC-44C2-AB9F-94BC2C819153}" srcOrd="0" destOrd="0" presId="urn:microsoft.com/office/officeart/2005/8/layout/radial4"/>
    <dgm:cxn modelId="{9040637C-9886-4F7A-8282-896B87CD4514}" srcId="{A3594324-7D8E-4775-8565-D6ED814D21B5}" destId="{75952B56-F356-4021-9D3C-ACEB37197F61}" srcOrd="0" destOrd="0" parTransId="{6AC11BAA-F4BA-4052-A209-13BFD974C65E}" sibTransId="{B06E6EFF-596B-46CA-9883-D3EB47DBDCE3}"/>
    <dgm:cxn modelId="{68BB2084-90B9-4902-9234-B5FCC1A89E2A}" type="presOf" srcId="{2DC1B78F-0EE9-459B-A1C8-75D949AA940D}" destId="{9EE6779A-60F0-4788-B8C6-A3CA09D4317E}" srcOrd="0" destOrd="0" presId="urn:microsoft.com/office/officeart/2005/8/layout/radial4"/>
    <dgm:cxn modelId="{296BE79A-229C-42F8-9A62-E56E32AD318F}" type="presOf" srcId="{23BEA749-2C37-4D33-9131-1E438F4D3E67}" destId="{9A483084-FE7E-4700-BD2D-01C16F1D19D6}" srcOrd="0" destOrd="0" presId="urn:microsoft.com/office/officeart/2005/8/layout/radial4"/>
    <dgm:cxn modelId="{F9F58EC6-37FF-49BE-884A-299217CD685B}" srcId="{75952B56-F356-4021-9D3C-ACEB37197F61}" destId="{E529797C-4D4A-4351-B1C0-036E3B9D28BA}" srcOrd="0" destOrd="0" parTransId="{CFD92AA8-16E6-4A9F-A01D-61E0F4684CDB}" sibTransId="{2B8F5AF3-471F-40E0-8E50-7BDB774759DC}"/>
    <dgm:cxn modelId="{788359E8-E7A1-4242-955B-D4E8AF4B348B}" type="presOf" srcId="{90B399FA-C840-43A9-87E7-3A7806FA39E9}" destId="{A5E1DF6A-8ACA-41FC-8F90-A2FCD5418E23}" srcOrd="0" destOrd="0" presId="urn:microsoft.com/office/officeart/2005/8/layout/radial4"/>
    <dgm:cxn modelId="{551898F4-9EA4-42B6-8505-19B6943D9271}" srcId="{75952B56-F356-4021-9D3C-ACEB37197F61}" destId="{90B399FA-C840-43A9-87E7-3A7806FA39E9}" srcOrd="1" destOrd="0" parTransId="{6F388ABC-39E0-4A61-AAC9-3D8BFF5C9EB5}" sibTransId="{C1C0798E-B5F3-4C3E-8BD2-9D8C4967ADD9}"/>
    <dgm:cxn modelId="{50A8A32A-DD5A-45E9-9EF7-A7A398FB3E83}" type="presParOf" srcId="{7CA8FEA6-7EA7-4975-AF26-C0591B08F4E4}" destId="{5BC724C8-CCAC-44C2-AB9F-94BC2C819153}" srcOrd="0" destOrd="0" presId="urn:microsoft.com/office/officeart/2005/8/layout/radial4"/>
    <dgm:cxn modelId="{30FF1877-55BF-480F-A857-64A468F221C0}" type="presParOf" srcId="{7CA8FEA6-7EA7-4975-AF26-C0591B08F4E4}" destId="{45ADBF63-4C1B-4A5F-8D81-C5C360A1BE6D}" srcOrd="1" destOrd="0" presId="urn:microsoft.com/office/officeart/2005/8/layout/radial4"/>
    <dgm:cxn modelId="{5385B271-266A-4829-8484-7BA5EC9D3FE4}" type="presParOf" srcId="{7CA8FEA6-7EA7-4975-AF26-C0591B08F4E4}" destId="{F982005A-6369-435C-BD92-6CAEE98DF8F5}" srcOrd="2" destOrd="0" presId="urn:microsoft.com/office/officeart/2005/8/layout/radial4"/>
    <dgm:cxn modelId="{D152D550-30DF-410A-BE42-AA9FE3F33401}" type="presParOf" srcId="{7CA8FEA6-7EA7-4975-AF26-C0591B08F4E4}" destId="{6E7D7E8D-A26D-4E42-958F-611E10CE4165}" srcOrd="3" destOrd="0" presId="urn:microsoft.com/office/officeart/2005/8/layout/radial4"/>
    <dgm:cxn modelId="{1B8842F1-ABF3-4A12-BA3C-E09D02CC47BB}" type="presParOf" srcId="{7CA8FEA6-7EA7-4975-AF26-C0591B08F4E4}" destId="{A5E1DF6A-8ACA-41FC-8F90-A2FCD5418E23}" srcOrd="4" destOrd="0" presId="urn:microsoft.com/office/officeart/2005/8/layout/radial4"/>
    <dgm:cxn modelId="{0DB25AA8-2567-455C-9BAE-CC9F322ADA58}" type="presParOf" srcId="{7CA8FEA6-7EA7-4975-AF26-C0591B08F4E4}" destId="{9A483084-FE7E-4700-BD2D-01C16F1D19D6}" srcOrd="5" destOrd="0" presId="urn:microsoft.com/office/officeart/2005/8/layout/radial4"/>
    <dgm:cxn modelId="{4D990CA4-CD0B-4AD3-8DBE-5674EA6E4266}" type="presParOf" srcId="{7CA8FEA6-7EA7-4975-AF26-C0591B08F4E4}" destId="{9EE6779A-60F0-4788-B8C6-A3CA09D431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46D8F-DF21-419E-88C5-65B36058C91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001FBE-CEB9-4305-B2E5-A9A02B0D7A82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0E4332C-72E4-472F-ABA4-4B525B2F9632}" type="parTrans" cxnId="{28E92E7F-6B6A-435D-9D6E-A609ED6D3DA2}">
      <dgm:prSet/>
      <dgm:spPr/>
      <dgm:t>
        <a:bodyPr/>
        <a:lstStyle/>
        <a:p>
          <a:endParaRPr lang="en-US"/>
        </a:p>
      </dgm:t>
    </dgm:pt>
    <dgm:pt modelId="{FDEF6363-74D3-4AD0-BEB5-674A96B89754}" type="sibTrans" cxnId="{28E92E7F-6B6A-435D-9D6E-A609ED6D3DA2}">
      <dgm:prSet/>
      <dgm:spPr/>
      <dgm:t>
        <a:bodyPr/>
        <a:lstStyle/>
        <a:p>
          <a:endParaRPr lang="en-US"/>
        </a:p>
      </dgm:t>
    </dgm:pt>
    <dgm:pt modelId="{5C166F31-AE48-49EF-9FB4-82002D627804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D91EEE-C0E4-4A2F-AF7A-1711890F02A8}" type="parTrans" cxnId="{D1A03870-F403-4906-9C90-1F4AAB257E39}">
      <dgm:prSet/>
      <dgm:spPr/>
      <dgm:t>
        <a:bodyPr/>
        <a:lstStyle/>
        <a:p>
          <a:endParaRPr lang="en-US"/>
        </a:p>
      </dgm:t>
    </dgm:pt>
    <dgm:pt modelId="{EDBDE7A5-2D92-48B9-A2D4-D90637AB21B0}" type="sibTrans" cxnId="{D1A03870-F403-4906-9C90-1F4AAB257E39}">
      <dgm:prSet/>
      <dgm:spPr/>
      <dgm:t>
        <a:bodyPr/>
        <a:lstStyle/>
        <a:p>
          <a:endParaRPr lang="en-US"/>
        </a:p>
      </dgm:t>
    </dgm:pt>
    <dgm:pt modelId="{E78FEF89-98C8-4276-B3A5-F2B212D277F5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976F500-2EF3-45FB-B3DE-B03C8C5F61AC}" type="parTrans" cxnId="{31AF64A4-A251-4B44-9CFD-A1A14E17998C}">
      <dgm:prSet/>
      <dgm:spPr/>
      <dgm:t>
        <a:bodyPr/>
        <a:lstStyle/>
        <a:p>
          <a:endParaRPr lang="en-US"/>
        </a:p>
      </dgm:t>
    </dgm:pt>
    <dgm:pt modelId="{4D4D4270-5AE2-4B34-BCA6-63AC97C9762B}" type="sibTrans" cxnId="{31AF64A4-A251-4B44-9CFD-A1A14E17998C}">
      <dgm:prSet/>
      <dgm:spPr/>
      <dgm:t>
        <a:bodyPr/>
        <a:lstStyle/>
        <a:p>
          <a:endParaRPr lang="en-US"/>
        </a:p>
      </dgm:t>
    </dgm:pt>
    <dgm:pt modelId="{2BECFF16-F7AD-4E15-B573-9CE581D54729}">
      <dgm:prSet phldrT="[Text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139C3F-0006-41D2-BD6B-390783729F25}" type="parTrans" cxnId="{5834AD3B-CD96-49F1-82CB-825D9B291EFB}">
      <dgm:prSet/>
      <dgm:spPr/>
      <dgm:t>
        <a:bodyPr/>
        <a:lstStyle/>
        <a:p>
          <a:endParaRPr lang="en-US"/>
        </a:p>
      </dgm:t>
    </dgm:pt>
    <dgm:pt modelId="{CF860645-1919-408C-89C7-E9EE935C29AA}" type="sibTrans" cxnId="{5834AD3B-CD96-49F1-82CB-825D9B291EFB}">
      <dgm:prSet/>
      <dgm:spPr/>
      <dgm:t>
        <a:bodyPr/>
        <a:lstStyle/>
        <a:p>
          <a:endParaRPr lang="en-US"/>
        </a:p>
      </dgm:t>
    </dgm:pt>
    <dgm:pt modelId="{211957F7-A0AD-43F6-B694-AE6DD9380EB7}">
      <dgm:prSet phldrT="[Text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F3CA36-E745-4C90-8539-FC2035AB2AD1}" type="parTrans" cxnId="{7C598B31-9264-444D-B43C-B75344CDD69B}">
      <dgm:prSet/>
      <dgm:spPr/>
      <dgm:t>
        <a:bodyPr/>
        <a:lstStyle/>
        <a:p>
          <a:endParaRPr lang="en-US"/>
        </a:p>
      </dgm:t>
    </dgm:pt>
    <dgm:pt modelId="{D3FD521E-3551-48E4-8D5B-FE80F2375904}" type="sibTrans" cxnId="{7C598B31-9264-444D-B43C-B75344CDD69B}">
      <dgm:prSet/>
      <dgm:spPr/>
      <dgm:t>
        <a:bodyPr/>
        <a:lstStyle/>
        <a:p>
          <a:endParaRPr lang="en-US"/>
        </a:p>
      </dgm:t>
    </dgm:pt>
    <dgm:pt modelId="{5E29CAAB-5BF4-4AF6-9087-A0CEC2E07937}">
      <dgm:prSet phldrT="[Text]" phldr="1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9031E7-EE4E-4B3C-B0FA-349BD5FE019E}" type="parTrans" cxnId="{1CE0280E-DDFD-4D0B-9446-C49C1B8393B2}">
      <dgm:prSet/>
      <dgm:spPr/>
      <dgm:t>
        <a:bodyPr/>
        <a:lstStyle/>
        <a:p>
          <a:endParaRPr lang="en-US"/>
        </a:p>
      </dgm:t>
    </dgm:pt>
    <dgm:pt modelId="{6AFC7BD9-D3F0-4576-9A4A-E6D38867CDB0}" type="sibTrans" cxnId="{1CE0280E-DDFD-4D0B-9446-C49C1B8393B2}">
      <dgm:prSet/>
      <dgm:spPr/>
      <dgm:t>
        <a:bodyPr/>
        <a:lstStyle/>
        <a:p>
          <a:endParaRPr lang="en-US"/>
        </a:p>
      </dgm:t>
    </dgm:pt>
    <dgm:pt modelId="{6891181A-7402-4A5A-9566-FE6ED445EFE2}" type="pres">
      <dgm:prSet presAssocID="{FDE46D8F-DF21-419E-88C5-65B36058C917}" presName="rootnode" presStyleCnt="0">
        <dgm:presLayoutVars>
          <dgm:chMax/>
          <dgm:chPref/>
          <dgm:dir/>
          <dgm:animLvl val="lvl"/>
        </dgm:presLayoutVars>
      </dgm:prSet>
      <dgm:spPr/>
    </dgm:pt>
    <dgm:pt modelId="{50AF2C81-FEED-4C79-B81B-1EEE6066B56F}" type="pres">
      <dgm:prSet presAssocID="{05001FBE-CEB9-4305-B2E5-A9A02B0D7A82}" presName="composite" presStyleCnt="0"/>
      <dgm:spPr/>
    </dgm:pt>
    <dgm:pt modelId="{40C3073C-5721-4EE5-8043-26F5AB9C421E}" type="pres">
      <dgm:prSet presAssocID="{05001FBE-CEB9-4305-B2E5-A9A02B0D7A82}" presName="bentUpArrow1" presStyleLbl="alignImgPlace1" presStyleIdx="0" presStyleCnt="2"/>
      <dgm:spPr/>
    </dgm:pt>
    <dgm:pt modelId="{4E815C59-0873-46DD-971C-31A085C31D8F}" type="pres">
      <dgm:prSet presAssocID="{05001FBE-CEB9-4305-B2E5-A9A02B0D7A8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56DA23F-F729-4E1E-8444-DCCDA57AA36C}" type="pres">
      <dgm:prSet presAssocID="{05001FBE-CEB9-4305-B2E5-A9A02B0D7A82}" presName="ChildText" presStyleLbl="revTx" presStyleIdx="0" presStyleCnt="3" custScaleX="145313" custLinFactNeighborX="19157">
        <dgm:presLayoutVars>
          <dgm:chMax val="0"/>
          <dgm:chPref val="0"/>
          <dgm:bulletEnabled val="1"/>
        </dgm:presLayoutVars>
      </dgm:prSet>
      <dgm:spPr/>
    </dgm:pt>
    <dgm:pt modelId="{768F77F4-14B6-4161-ABF7-4F2E32E1A02B}" type="pres">
      <dgm:prSet presAssocID="{FDEF6363-74D3-4AD0-BEB5-674A96B89754}" presName="sibTrans" presStyleCnt="0"/>
      <dgm:spPr/>
    </dgm:pt>
    <dgm:pt modelId="{5D9CE4CA-C7BF-4040-A07B-62232AFE0B35}" type="pres">
      <dgm:prSet presAssocID="{E78FEF89-98C8-4276-B3A5-F2B212D277F5}" presName="composite" presStyleCnt="0"/>
      <dgm:spPr/>
    </dgm:pt>
    <dgm:pt modelId="{DF75A74E-B030-40C9-B710-46C72E300753}" type="pres">
      <dgm:prSet presAssocID="{E78FEF89-98C8-4276-B3A5-F2B212D277F5}" presName="bentUpArrow1" presStyleLbl="alignImgPlace1" presStyleIdx="1" presStyleCnt="2"/>
      <dgm:spPr/>
    </dgm:pt>
    <dgm:pt modelId="{9E4F12C4-A8CB-4A89-B855-189E9014B8CF}" type="pres">
      <dgm:prSet presAssocID="{E78FEF89-98C8-4276-B3A5-F2B212D277F5}" presName="ParentText" presStyleLbl="node1" presStyleIdx="1" presStyleCnt="3" custScaleX="104002" custScaleY="104781">
        <dgm:presLayoutVars>
          <dgm:chMax val="1"/>
          <dgm:chPref val="1"/>
          <dgm:bulletEnabled val="1"/>
        </dgm:presLayoutVars>
      </dgm:prSet>
      <dgm:spPr/>
    </dgm:pt>
    <dgm:pt modelId="{06F8B2BC-1B3A-46E3-BA5A-B1FB451075D2}" type="pres">
      <dgm:prSet presAssocID="{E78FEF89-98C8-4276-B3A5-F2B212D277F5}" presName="ChildText" presStyleLbl="revTx" presStyleIdx="1" presStyleCnt="3" custScaleX="147531" custLinFactNeighborX="26944">
        <dgm:presLayoutVars>
          <dgm:chMax val="0"/>
          <dgm:chPref val="0"/>
          <dgm:bulletEnabled val="1"/>
        </dgm:presLayoutVars>
      </dgm:prSet>
      <dgm:spPr/>
    </dgm:pt>
    <dgm:pt modelId="{DC52C8F3-0D11-4518-B27D-013C016345D0}" type="pres">
      <dgm:prSet presAssocID="{4D4D4270-5AE2-4B34-BCA6-63AC97C9762B}" presName="sibTrans" presStyleCnt="0"/>
      <dgm:spPr/>
    </dgm:pt>
    <dgm:pt modelId="{48BE9518-382A-4AE1-879F-D58994B6CD7D}" type="pres">
      <dgm:prSet presAssocID="{211957F7-A0AD-43F6-B694-AE6DD9380EB7}" presName="composite" presStyleCnt="0"/>
      <dgm:spPr/>
    </dgm:pt>
    <dgm:pt modelId="{F06CCCFC-C665-4D77-95CC-100F851565A3}" type="pres">
      <dgm:prSet presAssocID="{211957F7-A0AD-43F6-B694-AE6DD9380EB7}" presName="ParentText" presStyleLbl="node1" presStyleIdx="2" presStyleCnt="3" custLinFactNeighborX="741" custLinFactNeighborY="-3175">
        <dgm:presLayoutVars>
          <dgm:chMax val="1"/>
          <dgm:chPref val="1"/>
          <dgm:bulletEnabled val="1"/>
        </dgm:presLayoutVars>
      </dgm:prSet>
      <dgm:spPr/>
    </dgm:pt>
    <dgm:pt modelId="{EE205E09-2168-490A-8A44-32AFE6F2A439}" type="pres">
      <dgm:prSet presAssocID="{211957F7-A0AD-43F6-B694-AE6DD9380EB7}" presName="FinalChildText" presStyleLbl="revTx" presStyleIdx="2" presStyleCnt="3" custScaleX="171848" custLinFactNeighborX="28924">
        <dgm:presLayoutVars>
          <dgm:chMax val="0"/>
          <dgm:chPref val="0"/>
          <dgm:bulletEnabled val="1"/>
        </dgm:presLayoutVars>
      </dgm:prSet>
      <dgm:spPr/>
    </dgm:pt>
  </dgm:ptLst>
  <dgm:cxnLst>
    <dgm:cxn modelId="{9F198B08-BB54-42B4-A247-E61EE049ADC5}" type="presOf" srcId="{05001FBE-CEB9-4305-B2E5-A9A02B0D7A82}" destId="{4E815C59-0873-46DD-971C-31A085C31D8F}" srcOrd="0" destOrd="0" presId="urn:microsoft.com/office/officeart/2005/8/layout/StepDownProcess"/>
    <dgm:cxn modelId="{1CE0280E-DDFD-4D0B-9446-C49C1B8393B2}" srcId="{211957F7-A0AD-43F6-B694-AE6DD9380EB7}" destId="{5E29CAAB-5BF4-4AF6-9087-A0CEC2E07937}" srcOrd="0" destOrd="0" parTransId="{3C9031E7-EE4E-4B3C-B0FA-349BD5FE019E}" sibTransId="{6AFC7BD9-D3F0-4576-9A4A-E6D38867CDB0}"/>
    <dgm:cxn modelId="{B7ABB921-127D-4E64-9144-70DBEC10AAC1}" type="presOf" srcId="{5C166F31-AE48-49EF-9FB4-82002D627804}" destId="{E56DA23F-F729-4E1E-8444-DCCDA57AA36C}" srcOrd="0" destOrd="0" presId="urn:microsoft.com/office/officeart/2005/8/layout/StepDownProcess"/>
    <dgm:cxn modelId="{7C598B31-9264-444D-B43C-B75344CDD69B}" srcId="{FDE46D8F-DF21-419E-88C5-65B36058C917}" destId="{211957F7-A0AD-43F6-B694-AE6DD9380EB7}" srcOrd="2" destOrd="0" parTransId="{D5F3CA36-E745-4C90-8539-FC2035AB2AD1}" sibTransId="{D3FD521E-3551-48E4-8D5B-FE80F2375904}"/>
    <dgm:cxn modelId="{5834AD3B-CD96-49F1-82CB-825D9B291EFB}" srcId="{E78FEF89-98C8-4276-B3A5-F2B212D277F5}" destId="{2BECFF16-F7AD-4E15-B573-9CE581D54729}" srcOrd="0" destOrd="0" parTransId="{13139C3F-0006-41D2-BD6B-390783729F25}" sibTransId="{CF860645-1919-408C-89C7-E9EE935C29AA}"/>
    <dgm:cxn modelId="{6445B348-4B3F-4235-BC01-E0903737277F}" type="presOf" srcId="{2BECFF16-F7AD-4E15-B573-9CE581D54729}" destId="{06F8B2BC-1B3A-46E3-BA5A-B1FB451075D2}" srcOrd="0" destOrd="0" presId="urn:microsoft.com/office/officeart/2005/8/layout/StepDownProcess"/>
    <dgm:cxn modelId="{D1A03870-F403-4906-9C90-1F4AAB257E39}" srcId="{05001FBE-CEB9-4305-B2E5-A9A02B0D7A82}" destId="{5C166F31-AE48-49EF-9FB4-82002D627804}" srcOrd="0" destOrd="0" parTransId="{97D91EEE-C0E4-4A2F-AF7A-1711890F02A8}" sibTransId="{EDBDE7A5-2D92-48B9-A2D4-D90637AB21B0}"/>
    <dgm:cxn modelId="{28E92E7F-6B6A-435D-9D6E-A609ED6D3DA2}" srcId="{FDE46D8F-DF21-419E-88C5-65B36058C917}" destId="{05001FBE-CEB9-4305-B2E5-A9A02B0D7A82}" srcOrd="0" destOrd="0" parTransId="{F0E4332C-72E4-472F-ABA4-4B525B2F9632}" sibTransId="{FDEF6363-74D3-4AD0-BEB5-674A96B89754}"/>
    <dgm:cxn modelId="{5BE10094-67A1-4924-9216-8234F53C22DF}" type="presOf" srcId="{5E29CAAB-5BF4-4AF6-9087-A0CEC2E07937}" destId="{EE205E09-2168-490A-8A44-32AFE6F2A439}" srcOrd="0" destOrd="0" presId="urn:microsoft.com/office/officeart/2005/8/layout/StepDownProcess"/>
    <dgm:cxn modelId="{1A7A6A9F-98AB-439F-A86E-4B40E34D28A0}" type="presOf" srcId="{FDE46D8F-DF21-419E-88C5-65B36058C917}" destId="{6891181A-7402-4A5A-9566-FE6ED445EFE2}" srcOrd="0" destOrd="0" presId="urn:microsoft.com/office/officeart/2005/8/layout/StepDownProcess"/>
    <dgm:cxn modelId="{31AF64A4-A251-4B44-9CFD-A1A14E17998C}" srcId="{FDE46D8F-DF21-419E-88C5-65B36058C917}" destId="{E78FEF89-98C8-4276-B3A5-F2B212D277F5}" srcOrd="1" destOrd="0" parTransId="{5976F500-2EF3-45FB-B3DE-B03C8C5F61AC}" sibTransId="{4D4D4270-5AE2-4B34-BCA6-63AC97C9762B}"/>
    <dgm:cxn modelId="{C19101C9-42B9-420F-895C-75339E61F577}" type="presOf" srcId="{E78FEF89-98C8-4276-B3A5-F2B212D277F5}" destId="{9E4F12C4-A8CB-4A89-B855-189E9014B8CF}" srcOrd="0" destOrd="0" presId="urn:microsoft.com/office/officeart/2005/8/layout/StepDownProcess"/>
    <dgm:cxn modelId="{608E50EC-50C8-4FF5-94EC-1E9ABF1DC4FD}" type="presOf" srcId="{211957F7-A0AD-43F6-B694-AE6DD9380EB7}" destId="{F06CCCFC-C665-4D77-95CC-100F851565A3}" srcOrd="0" destOrd="0" presId="urn:microsoft.com/office/officeart/2005/8/layout/StepDownProcess"/>
    <dgm:cxn modelId="{8FA12813-9DB2-436F-8282-01DCCC376175}" type="presParOf" srcId="{6891181A-7402-4A5A-9566-FE6ED445EFE2}" destId="{50AF2C81-FEED-4C79-B81B-1EEE6066B56F}" srcOrd="0" destOrd="0" presId="urn:microsoft.com/office/officeart/2005/8/layout/StepDownProcess"/>
    <dgm:cxn modelId="{D3C5AD43-BF7B-4B05-A55E-E7695D9CD92F}" type="presParOf" srcId="{50AF2C81-FEED-4C79-B81B-1EEE6066B56F}" destId="{40C3073C-5721-4EE5-8043-26F5AB9C421E}" srcOrd="0" destOrd="0" presId="urn:microsoft.com/office/officeart/2005/8/layout/StepDownProcess"/>
    <dgm:cxn modelId="{96AF4ECB-1A57-4682-8DF7-FB8E45E7949E}" type="presParOf" srcId="{50AF2C81-FEED-4C79-B81B-1EEE6066B56F}" destId="{4E815C59-0873-46DD-971C-31A085C31D8F}" srcOrd="1" destOrd="0" presId="urn:microsoft.com/office/officeart/2005/8/layout/StepDownProcess"/>
    <dgm:cxn modelId="{4C1F12AF-EEE2-470E-B0F0-3AC389D907BF}" type="presParOf" srcId="{50AF2C81-FEED-4C79-B81B-1EEE6066B56F}" destId="{E56DA23F-F729-4E1E-8444-DCCDA57AA36C}" srcOrd="2" destOrd="0" presId="urn:microsoft.com/office/officeart/2005/8/layout/StepDownProcess"/>
    <dgm:cxn modelId="{69795D5F-8CB2-4B7B-BA91-19BA9E4BE4B2}" type="presParOf" srcId="{6891181A-7402-4A5A-9566-FE6ED445EFE2}" destId="{768F77F4-14B6-4161-ABF7-4F2E32E1A02B}" srcOrd="1" destOrd="0" presId="urn:microsoft.com/office/officeart/2005/8/layout/StepDownProcess"/>
    <dgm:cxn modelId="{BE2F43DE-F60D-4F5B-B2D3-A67F3B497E5A}" type="presParOf" srcId="{6891181A-7402-4A5A-9566-FE6ED445EFE2}" destId="{5D9CE4CA-C7BF-4040-A07B-62232AFE0B35}" srcOrd="2" destOrd="0" presId="urn:microsoft.com/office/officeart/2005/8/layout/StepDownProcess"/>
    <dgm:cxn modelId="{3B623D05-9995-47C9-9B81-F2D132927253}" type="presParOf" srcId="{5D9CE4CA-C7BF-4040-A07B-62232AFE0B35}" destId="{DF75A74E-B030-40C9-B710-46C72E300753}" srcOrd="0" destOrd="0" presId="urn:microsoft.com/office/officeart/2005/8/layout/StepDownProcess"/>
    <dgm:cxn modelId="{C00491E4-4FC2-4159-B3A9-16037ECA81C2}" type="presParOf" srcId="{5D9CE4CA-C7BF-4040-A07B-62232AFE0B35}" destId="{9E4F12C4-A8CB-4A89-B855-189E9014B8CF}" srcOrd="1" destOrd="0" presId="urn:microsoft.com/office/officeart/2005/8/layout/StepDownProcess"/>
    <dgm:cxn modelId="{FCBC43E3-B180-40AC-8F9A-6194E2B9AB20}" type="presParOf" srcId="{5D9CE4CA-C7BF-4040-A07B-62232AFE0B35}" destId="{06F8B2BC-1B3A-46E3-BA5A-B1FB451075D2}" srcOrd="2" destOrd="0" presId="urn:microsoft.com/office/officeart/2005/8/layout/StepDownProcess"/>
    <dgm:cxn modelId="{5228BC20-2873-418F-AEB9-0E998466E891}" type="presParOf" srcId="{6891181A-7402-4A5A-9566-FE6ED445EFE2}" destId="{DC52C8F3-0D11-4518-B27D-013C016345D0}" srcOrd="3" destOrd="0" presId="urn:microsoft.com/office/officeart/2005/8/layout/StepDownProcess"/>
    <dgm:cxn modelId="{26ABD82E-F0D3-4414-9A07-91F6D79B6FEE}" type="presParOf" srcId="{6891181A-7402-4A5A-9566-FE6ED445EFE2}" destId="{48BE9518-382A-4AE1-879F-D58994B6CD7D}" srcOrd="4" destOrd="0" presId="urn:microsoft.com/office/officeart/2005/8/layout/StepDownProcess"/>
    <dgm:cxn modelId="{9FD93EE8-AF18-4ADC-B74C-2C0A1D0D61DF}" type="presParOf" srcId="{48BE9518-382A-4AE1-879F-D58994B6CD7D}" destId="{F06CCCFC-C665-4D77-95CC-100F851565A3}" srcOrd="0" destOrd="0" presId="urn:microsoft.com/office/officeart/2005/8/layout/StepDownProcess"/>
    <dgm:cxn modelId="{8D05E749-3F74-4363-8B3E-5B6ECA47828D}" type="presParOf" srcId="{48BE9518-382A-4AE1-879F-D58994B6CD7D}" destId="{EE205E09-2168-490A-8A44-32AFE6F2A43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911B6-55CF-4A01-A60C-1BE692140316}">
      <dsp:nvSpPr>
        <dsp:cNvPr id="0" name=""/>
        <dsp:cNvSpPr/>
      </dsp:nvSpPr>
      <dsp:spPr>
        <a:xfrm>
          <a:off x="3138561" y="2768921"/>
          <a:ext cx="2050950" cy="205095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3438916" y="3069276"/>
        <a:ext cx="1450240" cy="1450240"/>
      </dsp:txXfrm>
    </dsp:sp>
    <dsp:sp modelId="{1E3AE995-5847-43DA-9CE7-2F3D3B88D848}">
      <dsp:nvSpPr>
        <dsp:cNvPr id="0" name=""/>
        <dsp:cNvSpPr/>
      </dsp:nvSpPr>
      <dsp:spPr>
        <a:xfrm rot="10800000">
          <a:off x="1150048" y="3502136"/>
          <a:ext cx="1879145" cy="5845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D435C-DA19-424E-A2DD-988311DBE5F1}">
      <dsp:nvSpPr>
        <dsp:cNvPr id="0" name=""/>
        <dsp:cNvSpPr/>
      </dsp:nvSpPr>
      <dsp:spPr>
        <a:xfrm>
          <a:off x="175846" y="3015036"/>
          <a:ext cx="1948403" cy="155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>
              <a:latin typeface="NikoshBAN" pitchFamily="2" charset="0"/>
              <a:cs typeface="NikoshBAN" pitchFamily="2" charset="0"/>
            </a:rPr>
            <a:t>কম্পিউটারের সকল যন্ত্রপাতি পরিক্ষা করে দেখে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221499" y="3060689"/>
        <a:ext cx="1857097" cy="1467416"/>
      </dsp:txXfrm>
    </dsp:sp>
    <dsp:sp modelId="{40479174-2D5B-483C-8042-EDAA5C42EBEA}">
      <dsp:nvSpPr>
        <dsp:cNvPr id="0" name=""/>
        <dsp:cNvSpPr/>
      </dsp:nvSpPr>
      <dsp:spPr>
        <a:xfrm rot="13500000">
          <a:off x="1757630" y="2035303"/>
          <a:ext cx="1879145" cy="5845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95CA7-7EB5-478C-B2B0-3ABC192FE461}">
      <dsp:nvSpPr>
        <dsp:cNvPr id="0" name=""/>
        <dsp:cNvSpPr/>
      </dsp:nvSpPr>
      <dsp:spPr>
        <a:xfrm>
          <a:off x="1058623" y="883824"/>
          <a:ext cx="1948403" cy="155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>
              <a:latin typeface="NikoshBAN" pitchFamily="2" charset="0"/>
              <a:cs typeface="NikoshBAN" pitchFamily="2" charset="0"/>
            </a:rPr>
            <a:t>সকল যন্ত্রপাতিকে একটির সাথে অপরটির পরিচয় ঘটিয়ে দেয়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1104276" y="929477"/>
        <a:ext cx="1857097" cy="1467416"/>
      </dsp:txXfrm>
    </dsp:sp>
    <dsp:sp modelId="{7CFF2533-B901-4272-B5CB-98FC367099B6}">
      <dsp:nvSpPr>
        <dsp:cNvPr id="0" name=""/>
        <dsp:cNvSpPr/>
      </dsp:nvSpPr>
      <dsp:spPr>
        <a:xfrm rot="16286681">
          <a:off x="3379721" y="1546613"/>
          <a:ext cx="1667266" cy="5845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82D55-F7B6-4458-9A7F-4DB66F03D4F1}">
      <dsp:nvSpPr>
        <dsp:cNvPr id="0" name=""/>
        <dsp:cNvSpPr/>
      </dsp:nvSpPr>
      <dsp:spPr>
        <a:xfrm>
          <a:off x="3260170" y="226144"/>
          <a:ext cx="1948403" cy="155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 dirty="0">
              <a:latin typeface="NikoshBAN" pitchFamily="2" charset="0"/>
              <a:cs typeface="NikoshBAN" pitchFamily="2" charset="0"/>
            </a:rPr>
            <a:t>ইনপুট আউটপুটকে সচল করে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3305823" y="271797"/>
        <a:ext cx="1857097" cy="1467416"/>
      </dsp:txXfrm>
    </dsp:sp>
    <dsp:sp modelId="{C8650D96-1C2A-49E5-AC26-A2C5F5DFE978}">
      <dsp:nvSpPr>
        <dsp:cNvPr id="0" name=""/>
        <dsp:cNvSpPr/>
      </dsp:nvSpPr>
      <dsp:spPr>
        <a:xfrm rot="18900000">
          <a:off x="4691298" y="2035303"/>
          <a:ext cx="1879145" cy="5845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BB1F8-3FF0-45D8-8563-DDEE04DF06D2}">
      <dsp:nvSpPr>
        <dsp:cNvPr id="0" name=""/>
        <dsp:cNvSpPr/>
      </dsp:nvSpPr>
      <dsp:spPr>
        <a:xfrm>
          <a:off x="5321047" y="883824"/>
          <a:ext cx="1948403" cy="155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>
              <a:latin typeface="NikoshBAN" pitchFamily="2" charset="0"/>
              <a:cs typeface="NikoshBAN" pitchFamily="2" charset="0"/>
            </a:rPr>
            <a:t>তথ্য জমা রাখার ব্যবস্থ্যা করে।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5366700" y="929477"/>
        <a:ext cx="1857097" cy="1467416"/>
      </dsp:txXfrm>
    </dsp:sp>
    <dsp:sp modelId="{99D3C678-D70F-4CEA-B278-B63C3CF686CD}">
      <dsp:nvSpPr>
        <dsp:cNvPr id="0" name=""/>
        <dsp:cNvSpPr/>
      </dsp:nvSpPr>
      <dsp:spPr>
        <a:xfrm>
          <a:off x="5298880" y="3502136"/>
          <a:ext cx="1879145" cy="58452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2F2A98-BF41-4CD3-8A1E-E14D9C4896D3}">
      <dsp:nvSpPr>
        <dsp:cNvPr id="0" name=""/>
        <dsp:cNvSpPr/>
      </dsp:nvSpPr>
      <dsp:spPr>
        <a:xfrm>
          <a:off x="6203824" y="3015036"/>
          <a:ext cx="1948403" cy="155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1" kern="1200">
              <a:latin typeface="NikoshBAN" pitchFamily="2" charset="0"/>
              <a:cs typeface="NikoshBAN" pitchFamily="2" charset="0"/>
            </a:rPr>
            <a:t>কম্পিউটারকে সচল ও ব্যবহার উপযোগী করে তোলে</a:t>
          </a:r>
          <a:endParaRPr lang="en-US" sz="2500" b="1" kern="1200" dirty="0">
            <a:latin typeface="NikoshBAN" pitchFamily="2" charset="0"/>
            <a:cs typeface="NikoshBAN" pitchFamily="2" charset="0"/>
          </a:endParaRPr>
        </a:p>
      </dsp:txBody>
      <dsp:txXfrm>
        <a:off x="6249477" y="3060689"/>
        <a:ext cx="1857097" cy="1467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19483-2A54-43E6-9202-9CB66E1E9413}">
      <dsp:nvSpPr>
        <dsp:cNvPr id="0" name=""/>
        <dsp:cNvSpPr/>
      </dsp:nvSpPr>
      <dsp:spPr>
        <a:xfrm>
          <a:off x="2797557" y="2193070"/>
          <a:ext cx="2021343" cy="202134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093576" y="2489089"/>
        <a:ext cx="1429305" cy="1429305"/>
      </dsp:txXfrm>
    </dsp:sp>
    <dsp:sp modelId="{3E998130-8277-4657-A7F6-28BBB053ACC3}">
      <dsp:nvSpPr>
        <dsp:cNvPr id="0" name=""/>
        <dsp:cNvSpPr/>
      </dsp:nvSpPr>
      <dsp:spPr>
        <a:xfrm rot="12920091">
          <a:off x="1385316" y="1791039"/>
          <a:ext cx="1673086" cy="5760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AA5A8-72F8-467E-92D8-50AB9B7C8A2E}">
      <dsp:nvSpPr>
        <dsp:cNvPr id="0" name=""/>
        <dsp:cNvSpPr/>
      </dsp:nvSpPr>
      <dsp:spPr>
        <a:xfrm>
          <a:off x="579281" y="827151"/>
          <a:ext cx="1920276" cy="15362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624275" y="872145"/>
        <a:ext cx="1830288" cy="1446233"/>
      </dsp:txXfrm>
    </dsp:sp>
    <dsp:sp modelId="{49E363A9-4BC3-4D73-9EED-1FDA0DA2E5AF}">
      <dsp:nvSpPr>
        <dsp:cNvPr id="0" name=""/>
        <dsp:cNvSpPr/>
      </dsp:nvSpPr>
      <dsp:spPr>
        <a:xfrm rot="16278678">
          <a:off x="3175052" y="1153578"/>
          <a:ext cx="1347026" cy="5760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D0E4E-EEBD-4CE8-9609-A114B5C62449}">
      <dsp:nvSpPr>
        <dsp:cNvPr id="0" name=""/>
        <dsp:cNvSpPr/>
      </dsp:nvSpPr>
      <dsp:spPr>
        <a:xfrm>
          <a:off x="2903840" y="172"/>
          <a:ext cx="1920276" cy="15362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2948834" y="45166"/>
        <a:ext cx="1830288" cy="1446233"/>
      </dsp:txXfrm>
    </dsp:sp>
    <dsp:sp modelId="{6B2AC7D2-9A40-42AC-AACA-5098EFBB3D9B}">
      <dsp:nvSpPr>
        <dsp:cNvPr id="0" name=""/>
        <dsp:cNvSpPr/>
      </dsp:nvSpPr>
      <dsp:spPr>
        <a:xfrm rot="19408725">
          <a:off x="4535753" y="1766991"/>
          <a:ext cx="1647325" cy="5760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3E37A-BF30-4B64-AC01-E50E7D212E45}">
      <dsp:nvSpPr>
        <dsp:cNvPr id="0" name=""/>
        <dsp:cNvSpPr/>
      </dsp:nvSpPr>
      <dsp:spPr>
        <a:xfrm>
          <a:off x="5061203" y="796743"/>
          <a:ext cx="1920276" cy="15362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5106197" y="841737"/>
        <a:ext cx="1830288" cy="1446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B250-66EB-4F8A-B779-C612AE27E6A1}">
      <dsp:nvSpPr>
        <dsp:cNvPr id="0" name=""/>
        <dsp:cNvSpPr/>
      </dsp:nvSpPr>
      <dsp:spPr>
        <a:xfrm>
          <a:off x="359775" y="1419272"/>
          <a:ext cx="2744986" cy="2678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600" kern="1200" dirty="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600" kern="1200" dirty="0"/>
        </a:p>
      </dsp:txBody>
      <dsp:txXfrm>
        <a:off x="421426" y="1480923"/>
        <a:ext cx="2621684" cy="1981618"/>
      </dsp:txXfrm>
    </dsp:sp>
    <dsp:sp modelId="{209088C0-DF11-4D4E-8834-8978B9D3977B}">
      <dsp:nvSpPr>
        <dsp:cNvPr id="0" name=""/>
        <dsp:cNvSpPr/>
      </dsp:nvSpPr>
      <dsp:spPr>
        <a:xfrm>
          <a:off x="1930630" y="1577245"/>
          <a:ext cx="2941484" cy="2941484"/>
        </a:xfrm>
        <a:prstGeom prst="leftCircularArrow">
          <a:avLst>
            <a:gd name="adj1" fmla="val 2757"/>
            <a:gd name="adj2" fmla="val 336070"/>
            <a:gd name="adj3" fmla="val 2728835"/>
            <a:gd name="adj4" fmla="val 9641744"/>
            <a:gd name="adj5" fmla="val 32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C0D8B-83DF-400A-A341-C97F41515D67}">
      <dsp:nvSpPr>
        <dsp:cNvPr id="0" name=""/>
        <dsp:cNvSpPr/>
      </dsp:nvSpPr>
      <dsp:spPr>
        <a:xfrm flipV="1">
          <a:off x="660299" y="3793205"/>
          <a:ext cx="2283136" cy="49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661747" y="3794653"/>
        <a:ext cx="2280240" cy="46558"/>
      </dsp:txXfrm>
    </dsp:sp>
    <dsp:sp modelId="{F067FAD4-B93E-471C-B9EB-559763A424F9}">
      <dsp:nvSpPr>
        <dsp:cNvPr id="0" name=""/>
        <dsp:cNvSpPr/>
      </dsp:nvSpPr>
      <dsp:spPr>
        <a:xfrm>
          <a:off x="3329541" y="1375936"/>
          <a:ext cx="2790449" cy="2756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3392986" y="2030152"/>
        <a:ext cx="2663559" cy="2039269"/>
      </dsp:txXfrm>
    </dsp:sp>
    <dsp:sp modelId="{991BC9AF-E9D8-4ADD-A62A-74D51D722846}">
      <dsp:nvSpPr>
        <dsp:cNvPr id="0" name=""/>
        <dsp:cNvSpPr/>
      </dsp:nvSpPr>
      <dsp:spPr>
        <a:xfrm>
          <a:off x="4664655" y="606439"/>
          <a:ext cx="3949272" cy="3949272"/>
        </a:xfrm>
        <a:prstGeom prst="circularArrow">
          <a:avLst>
            <a:gd name="adj1" fmla="val 2053"/>
            <a:gd name="adj2" fmla="val 246273"/>
            <a:gd name="adj3" fmla="val 19271179"/>
            <a:gd name="adj4" fmla="val 12268473"/>
            <a:gd name="adj5" fmla="val 2395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E42B2-B158-4F41-B467-E92E55EF0BE9}">
      <dsp:nvSpPr>
        <dsp:cNvPr id="0" name=""/>
        <dsp:cNvSpPr/>
      </dsp:nvSpPr>
      <dsp:spPr>
        <a:xfrm flipV="1">
          <a:off x="3337875" y="1491076"/>
          <a:ext cx="2427430" cy="23871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3344867" y="1498068"/>
        <a:ext cx="2413446" cy="224728"/>
      </dsp:txXfrm>
    </dsp:sp>
    <dsp:sp modelId="{0786F806-1659-4CD8-B43A-D9ECC761948C}">
      <dsp:nvSpPr>
        <dsp:cNvPr id="0" name=""/>
        <dsp:cNvSpPr/>
      </dsp:nvSpPr>
      <dsp:spPr>
        <a:xfrm>
          <a:off x="6567253" y="1337703"/>
          <a:ext cx="3047533" cy="2756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400" kern="1200" dirty="0"/>
        </a:p>
      </dsp:txBody>
      <dsp:txXfrm>
        <a:off x="6630698" y="1401148"/>
        <a:ext cx="2920643" cy="2039269"/>
      </dsp:txXfrm>
    </dsp:sp>
    <dsp:sp modelId="{877848E7-7CD8-471A-86E7-DDBC36AF1E12}">
      <dsp:nvSpPr>
        <dsp:cNvPr id="0" name=""/>
        <dsp:cNvSpPr/>
      </dsp:nvSpPr>
      <dsp:spPr>
        <a:xfrm flipV="1">
          <a:off x="7562962" y="3793483"/>
          <a:ext cx="2283136" cy="4945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7564410" y="3794931"/>
        <a:ext cx="2280240" cy="46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24C8-CCAC-44C2-AB9F-94BC2C819153}">
      <dsp:nvSpPr>
        <dsp:cNvPr id="0" name=""/>
        <dsp:cNvSpPr/>
      </dsp:nvSpPr>
      <dsp:spPr>
        <a:xfrm>
          <a:off x="1498511" y="1758164"/>
          <a:ext cx="1776017" cy="1732374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1758603" y="2011864"/>
        <a:ext cx="1255833" cy="1224974"/>
      </dsp:txXfrm>
    </dsp:sp>
    <dsp:sp modelId="{45ADBF63-4C1B-4A5F-8D81-C5C360A1BE6D}">
      <dsp:nvSpPr>
        <dsp:cNvPr id="0" name=""/>
        <dsp:cNvSpPr/>
      </dsp:nvSpPr>
      <dsp:spPr>
        <a:xfrm rot="12991080">
          <a:off x="707905" y="1545833"/>
          <a:ext cx="1023930" cy="429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2005A-6369-435C-BD92-6CAEE98DF8F5}">
      <dsp:nvSpPr>
        <dsp:cNvPr id="0" name=""/>
        <dsp:cNvSpPr/>
      </dsp:nvSpPr>
      <dsp:spPr>
        <a:xfrm>
          <a:off x="92836" y="883383"/>
          <a:ext cx="1431166" cy="1144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126370" y="916917"/>
        <a:ext cx="1364098" cy="1077865"/>
      </dsp:txXfrm>
    </dsp:sp>
    <dsp:sp modelId="{6E7D7E8D-A26D-4E42-958F-611E10CE4165}">
      <dsp:nvSpPr>
        <dsp:cNvPr id="0" name=""/>
        <dsp:cNvSpPr/>
      </dsp:nvSpPr>
      <dsp:spPr>
        <a:xfrm rot="16200000">
          <a:off x="1833205" y="925767"/>
          <a:ext cx="1106629" cy="429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1DF6A-8ACA-41FC-8F90-A2FCD5418E23}">
      <dsp:nvSpPr>
        <dsp:cNvPr id="0" name=""/>
        <dsp:cNvSpPr/>
      </dsp:nvSpPr>
      <dsp:spPr>
        <a:xfrm>
          <a:off x="1670937" y="14661"/>
          <a:ext cx="1431166" cy="1144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1704471" y="48195"/>
        <a:ext cx="1364098" cy="1077865"/>
      </dsp:txXfrm>
    </dsp:sp>
    <dsp:sp modelId="{9A483084-FE7E-4700-BD2D-01C16F1D19D6}">
      <dsp:nvSpPr>
        <dsp:cNvPr id="0" name=""/>
        <dsp:cNvSpPr/>
      </dsp:nvSpPr>
      <dsp:spPr>
        <a:xfrm rot="19500000">
          <a:off x="3061183" y="1554622"/>
          <a:ext cx="1092963" cy="429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6779A-60F0-4788-B8C6-A3CA09D4317E}">
      <dsp:nvSpPr>
        <dsp:cNvPr id="0" name=""/>
        <dsp:cNvSpPr/>
      </dsp:nvSpPr>
      <dsp:spPr>
        <a:xfrm>
          <a:off x="3339732" y="883381"/>
          <a:ext cx="1431166" cy="1144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373266" y="916915"/>
        <a:ext cx="1364098" cy="1077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3073C-5721-4EE5-8043-26F5AB9C421E}">
      <dsp:nvSpPr>
        <dsp:cNvPr id="0" name=""/>
        <dsp:cNvSpPr/>
      </dsp:nvSpPr>
      <dsp:spPr>
        <a:xfrm rot="5400000">
          <a:off x="800311" y="1273757"/>
          <a:ext cx="1128245" cy="12844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5C59-0873-46DD-971C-31A085C31D8F}">
      <dsp:nvSpPr>
        <dsp:cNvPr id="0" name=""/>
        <dsp:cNvSpPr/>
      </dsp:nvSpPr>
      <dsp:spPr>
        <a:xfrm>
          <a:off x="501394" y="23075"/>
          <a:ext cx="1899300" cy="13294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66304" y="87985"/>
        <a:ext cx="1769480" cy="1199628"/>
      </dsp:txXfrm>
    </dsp:sp>
    <dsp:sp modelId="{E56DA23F-F729-4E1E-8444-DCCDA57AA36C}">
      <dsp:nvSpPr>
        <dsp:cNvPr id="0" name=""/>
        <dsp:cNvSpPr/>
      </dsp:nvSpPr>
      <dsp:spPr>
        <a:xfrm>
          <a:off x="2352354" y="149868"/>
          <a:ext cx="2007310" cy="1074519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2352354" y="149868"/>
        <a:ext cx="2007310" cy="1074519"/>
      </dsp:txXfrm>
    </dsp:sp>
    <dsp:sp modelId="{DF75A74E-B030-40C9-B710-46C72E300753}">
      <dsp:nvSpPr>
        <dsp:cNvPr id="0" name=""/>
        <dsp:cNvSpPr/>
      </dsp:nvSpPr>
      <dsp:spPr>
        <a:xfrm rot="5400000">
          <a:off x="2563264" y="2798948"/>
          <a:ext cx="1128245" cy="12844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F12C4-A8CB-4A89-B855-189E9014B8CF}">
      <dsp:nvSpPr>
        <dsp:cNvPr id="0" name=""/>
        <dsp:cNvSpPr/>
      </dsp:nvSpPr>
      <dsp:spPr>
        <a:xfrm>
          <a:off x="2226342" y="1516485"/>
          <a:ext cx="1975310" cy="139300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2294355" y="1584498"/>
        <a:ext cx="1839284" cy="1256983"/>
      </dsp:txXfrm>
    </dsp:sp>
    <dsp:sp modelId="{06F8B2BC-1B3A-46E3-BA5A-B1FB451075D2}">
      <dsp:nvSpPr>
        <dsp:cNvPr id="0" name=""/>
        <dsp:cNvSpPr/>
      </dsp:nvSpPr>
      <dsp:spPr>
        <a:xfrm>
          <a:off x="4207555" y="1675059"/>
          <a:ext cx="2037949" cy="1074519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4207555" y="1675059"/>
        <a:ext cx="2037949" cy="1074519"/>
      </dsp:txXfrm>
    </dsp:sp>
    <dsp:sp modelId="{F06CCCFC-C665-4D77-95CC-100F851565A3}">
      <dsp:nvSpPr>
        <dsp:cNvPr id="0" name=""/>
        <dsp:cNvSpPr/>
      </dsp:nvSpPr>
      <dsp:spPr>
        <a:xfrm>
          <a:off x="3965364" y="2999465"/>
          <a:ext cx="1899300" cy="13294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030274" y="3064375"/>
        <a:ext cx="1769480" cy="1199628"/>
      </dsp:txXfrm>
    </dsp:sp>
    <dsp:sp modelId="{EE205E09-2168-490A-8A44-32AFE6F2A439}">
      <dsp:nvSpPr>
        <dsp:cNvPr id="0" name=""/>
        <dsp:cNvSpPr/>
      </dsp:nvSpPr>
      <dsp:spPr>
        <a:xfrm>
          <a:off x="5753895" y="3168468"/>
          <a:ext cx="2373857" cy="1074519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5753895" y="3168468"/>
        <a:ext cx="2373857" cy="107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58AA-72E9-4A2C-8B16-0AD3D14CF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F28B-7ED1-4266-93CA-58C51582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সংশ্লিষ্ট বিধায়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সফটওয়্যারের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এর ছবি দেওয়া হয়েছে কারন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 পাঠের সাথে মিল রয়েছে।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বলতো কম্পিউটারকে সচল  করতে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সফটওয়্যার ব্যবহার করা হয়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bn-BD" sz="1200" b="1" dirty="0">
                <a:solidFill>
                  <a:schemeClr val="tx1"/>
                </a:solidFill>
              </a:rPr>
              <a:t>অপারেটিং সিস্টেম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শিক্ষার্থীদেরকে</a:t>
            </a:r>
            <a:r>
              <a:rPr lang="en-US" baseline="0" dirty="0"/>
              <a:t> </a:t>
            </a:r>
            <a:r>
              <a:rPr lang="en-US" baseline="0" dirty="0" err="1"/>
              <a:t>স্মার্ট</a:t>
            </a:r>
            <a:r>
              <a:rPr lang="en-US" baseline="0" dirty="0"/>
              <a:t> </a:t>
            </a:r>
            <a:r>
              <a:rPr lang="en-US" baseline="0" dirty="0" err="1"/>
              <a:t>আর্টের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অপারেটিং সিস্টেম এর কাজ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="1" baseline="0" dirty="0">
                <a:latin typeface="NikoshBAN" pitchFamily="2" charset="0"/>
                <a:cs typeface="NikoshBAN" pitchFamily="2" charset="0"/>
              </a:rPr>
              <a:t>।</a:t>
            </a:r>
            <a:endParaRPr lang="bn-BD" sz="1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/>
              <a:t>অত্যন্ত শক্তিশালী ও দ্রুতগতিসম্পন্ন কম্পিউটারকে সুপার কম্পিউটার বলে। এ কম্পিউটারের গতি প্রায় প্রতি সেকেন্ডে ১ বিলিয়ন ক্যারেক্টর। কোনো দেশের আদমশুমারির মতো বিশাল তথ্য ব্যবস্থাপনা করার মতো স্মৃতিভাণ্ডার বিশিষ্ট কম্পিউটার হচ্ছে সুপার কম্পিউটার। </a:t>
            </a:r>
            <a:r>
              <a:rPr lang="en-US" dirty="0"/>
              <a:t>CRAY 1, supers </a:t>
            </a:r>
            <a:r>
              <a:rPr lang="en-US" dirty="0" err="1"/>
              <a:t>xll</a:t>
            </a:r>
            <a:r>
              <a:rPr lang="en-US" dirty="0"/>
              <a:t> </a:t>
            </a:r>
            <a:r>
              <a:rPr lang="as-IN" dirty="0"/>
              <a:t>এ ধরনের কম্পিউটার।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মিনি কম্পিউটারের কিছু অপারেটিং সিস্টেমের নাম দেওয়া হল।তার মধ্যে সবচেয়ে জনপ্রিয় অপারেটিং সিস্টেমের নাম হল লিনাক্স।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নিকট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লক্ষ্যে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১।</a:t>
            </a:r>
            <a:r>
              <a:rPr lang="bn-BD" sz="1200" dirty="0"/>
              <a:t>এখানে কী কী যন্ত্র আছে।</a:t>
            </a:r>
            <a:r>
              <a:rPr lang="en-US" sz="1200" dirty="0"/>
              <a:t> </a:t>
            </a:r>
            <a:r>
              <a:rPr lang="en-US" sz="1200" dirty="0" err="1"/>
              <a:t>সম্ভাব্য</a:t>
            </a:r>
            <a:r>
              <a:rPr lang="en-US" sz="1200" baseline="0" dirty="0"/>
              <a:t> </a:t>
            </a:r>
            <a:r>
              <a:rPr lang="en-US" sz="1200" baseline="0" dirty="0" err="1"/>
              <a:t>উত্তর</a:t>
            </a:r>
            <a:r>
              <a:rPr lang="en-US" sz="1200" baseline="0" dirty="0"/>
              <a:t> :</a:t>
            </a:r>
            <a:r>
              <a:rPr lang="en-US" sz="1200" baseline="0" dirty="0" err="1"/>
              <a:t>কীবোর্ট</a:t>
            </a:r>
            <a:r>
              <a:rPr lang="en-US" sz="1200" baseline="0" dirty="0"/>
              <a:t>, </a:t>
            </a:r>
            <a:r>
              <a:rPr lang="en-US" sz="1200" baseline="0" dirty="0" err="1"/>
              <a:t>মাউস</a:t>
            </a:r>
            <a:r>
              <a:rPr lang="en-US" sz="1200" baseline="0" dirty="0"/>
              <a:t>, </a:t>
            </a:r>
            <a:r>
              <a:rPr lang="en-US" sz="1200" baseline="0" dirty="0" err="1"/>
              <a:t>সিপিঊ</a:t>
            </a:r>
            <a:r>
              <a:rPr lang="en-US" sz="1200" baseline="0" dirty="0"/>
              <a:t>, </a:t>
            </a:r>
            <a:r>
              <a:rPr lang="en-US" sz="1200" baseline="0" dirty="0" err="1"/>
              <a:t>মনিটর</a:t>
            </a:r>
            <a:r>
              <a:rPr lang="en-US" sz="1200" baseline="0" dirty="0"/>
              <a:t> ২। </a:t>
            </a:r>
            <a:r>
              <a:rPr lang="bn-BD" sz="1200" dirty="0"/>
              <a:t>এই যন্ত্রপাতিগুলোকে সচল করতে আমরা কী ব্যবহার করি।</a:t>
            </a:r>
            <a:r>
              <a:rPr lang="en-US" sz="1200" dirty="0"/>
              <a:t> </a:t>
            </a:r>
            <a:r>
              <a:rPr lang="bn-BD" sz="1200" dirty="0"/>
              <a:t>।</a:t>
            </a:r>
            <a:r>
              <a:rPr lang="en-US" sz="1200" dirty="0"/>
              <a:t> </a:t>
            </a:r>
            <a:r>
              <a:rPr lang="en-US" sz="1200" dirty="0" err="1"/>
              <a:t>সম্ভাব্য</a:t>
            </a:r>
            <a:r>
              <a:rPr lang="en-US" sz="1200" baseline="0" dirty="0"/>
              <a:t> </a:t>
            </a:r>
            <a:r>
              <a:rPr lang="en-US" sz="1200" baseline="0" dirty="0" err="1"/>
              <a:t>উত্তর</a:t>
            </a:r>
            <a:r>
              <a:rPr lang="en-US" sz="1200" baseline="0" dirty="0"/>
              <a:t> :</a:t>
            </a:r>
            <a:r>
              <a:rPr lang="en-US" sz="1200" baseline="0" dirty="0" err="1"/>
              <a:t>সফটওয়্যার</a:t>
            </a:r>
            <a:r>
              <a:rPr lang="en-US" sz="1200" baseline="0" dirty="0"/>
              <a:t> ।</a:t>
            </a:r>
            <a:endParaRPr lang="bn-BD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ইনপুট,আউটপুট,মেমোরি,প্রসেসর ইত্যাদি যন্ত্রপাতি বা ডিভাইস যারসাহায্যে সচল বা অর্থপূর্ণ হয়ে উঠে তাকে সফটওয়্যার বলে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নিকট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-১। </a:t>
            </a:r>
            <a:r>
              <a:rPr lang="en-US" dirty="0"/>
              <a:t>Microsoft </a:t>
            </a:r>
            <a:r>
              <a:rPr lang="bn-BD" dirty="0"/>
              <a:t>ওয়ার্ড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</a:t>
            </a:r>
            <a:r>
              <a:rPr lang="en-US" dirty="0" err="1"/>
              <a:t>সম্ভাব্য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dirty="0"/>
              <a:t>Microsoft </a:t>
            </a:r>
            <a:r>
              <a:rPr lang="bn-BD" dirty="0"/>
              <a:t>ওয়ার্ড লেখালেখির কাজের জন্য ব্যবহার করা হয়। </a:t>
            </a:r>
            <a:r>
              <a:rPr lang="en-US" dirty="0"/>
              <a:t>২।</a:t>
            </a:r>
            <a:r>
              <a:rPr lang="bn-BD" sz="1200" dirty="0"/>
              <a:t>অ্যাডোবি ফটোশপ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r>
              <a:rPr lang="bn-BD" sz="1200" dirty="0"/>
              <a:t>অ্যাডোবি ফটোশপ ছবি</a:t>
            </a:r>
            <a:r>
              <a:rPr lang="en-US" sz="1200" baseline="0" dirty="0"/>
              <a:t> </a:t>
            </a:r>
            <a:r>
              <a:rPr lang="en-US" sz="1200" baseline="0" dirty="0" err="1"/>
              <a:t>সম্পাদনার</a:t>
            </a:r>
            <a:r>
              <a:rPr lang="en-US" sz="1200" baseline="0" dirty="0"/>
              <a:t> </a:t>
            </a:r>
            <a:r>
              <a:rPr lang="bn-BD" sz="1200" dirty="0"/>
              <a:t>জন্য ব্যবহৃত হয়।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নিকট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-১।</a:t>
            </a:r>
            <a:r>
              <a:rPr lang="bn-BD" dirty="0"/>
              <a:t> </a:t>
            </a:r>
            <a:r>
              <a:rPr lang="bn-BD" sz="1200" dirty="0"/>
              <a:t>মযিলা ফায়ার ফক্স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</a:t>
            </a:r>
            <a:r>
              <a:rPr lang="en-US" dirty="0" err="1"/>
              <a:t>সম্ভাব্য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bn-BD" sz="1200" dirty="0"/>
              <a:t>মযিলা ফায়ার ফক্স ব্যবহার করে ইন্টারনেটে ঘুরে বেড়া</a:t>
            </a:r>
            <a:r>
              <a:rPr lang="en-US" sz="1200" dirty="0" err="1"/>
              <a:t>নোর</a:t>
            </a:r>
            <a:r>
              <a:rPr lang="bn-BD" sz="1200" dirty="0"/>
              <a:t>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জন্য ব্যবহার করা হয়। </a:t>
            </a:r>
            <a:r>
              <a:rPr lang="en-US" dirty="0"/>
              <a:t>২।</a:t>
            </a:r>
            <a:r>
              <a:rPr lang="bn-BD" sz="1200" dirty="0"/>
              <a:t>ভিএলসি মিডিয়া প্লেয়ার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r>
              <a:rPr lang="bn-BD" sz="1200" dirty="0"/>
              <a:t>ভিএলসি মিডিয়া প্লেয়ার ব্যবহার করে গান শোনা ও ভিডিও দেখা য়ায়।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4572-01FD-4641-9666-7CC78CB044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-১।</a:t>
            </a:r>
            <a:r>
              <a:rPr lang="en-US" sz="1200" dirty="0"/>
              <a:t>Microsoft Office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2007</a:t>
            </a:r>
            <a:r>
              <a:rPr lang="en-US" sz="1200" dirty="0"/>
              <a:t> 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এই অ্যাপ্লিকেশন সফটওয়্যারকে সোজাসুজি একটা কম্পিউটারে ব্যবহার করা যায় কি?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দেখা যাচ্ছে </a:t>
            </a:r>
            <a:r>
              <a:rPr lang="en-US" sz="1200" dirty="0"/>
              <a:t>Microsoft Office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2007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এর ফোল্ডার এর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ভিতর আরো অনেকগুলো সফটওয়্যার রয়েছে এই সকল সফটওয়্যার এর সম্মিলিত রুপই হল </a:t>
            </a:r>
            <a:r>
              <a:rPr lang="bn-BD" sz="1200" b="0" dirty="0"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সফটওয়্যার।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89F1-6585-4060-8128-91766A798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118F5-5B5B-416B-9645-89545E5E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BB4D-F68C-430C-9A1C-3330075D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89B4C-196C-4F0C-8AA2-649FDD96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64531-6712-41EE-BB37-812CF126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3C28-397B-4CCE-8F39-ECF38E87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B718B-1FDB-4BE6-9859-4716DACF0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4DA47-ADAC-4538-8082-FFACC70B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6AEE-E59A-4BDE-83C3-B59B8777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58AF-2B19-487D-9FAF-4CC7E3BA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40E4C-0C0C-42C2-8300-C8D89FBCF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9E4-363B-4673-9B5F-D534ACEE5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71A0-3A17-49F2-AF81-8E708515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8874-B334-42A7-B165-CBBA1946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285A-829F-411F-8E7C-E47E0880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01600" y="762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252200" y="0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204859" y="5925444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074400" y="6095999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47A1-48DE-41A6-B3BD-10416E8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13C6-569B-4C81-9839-1B958BE9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2E5D-9BA6-4202-9184-ACE95AAF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79E0E-BC89-48FC-A42E-C6F295A0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9A73-83A3-4DF4-8576-61CA5338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B25A-64E8-4D92-BE3C-35FB20B5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8DF0-DAD4-4E10-995D-2B7ED097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2A92-1B8C-4D80-8F05-03B2FB60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4DA3D-E69F-4836-919A-689FC759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3E72F-6A12-42DA-8E32-AE6AD774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FF14-BF63-4DDA-9EF5-682BA970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FF5A0-E498-406A-AE54-B161E5FE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FD32B-3126-4261-9311-568E3A3E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6627A-659C-4360-9B80-D5D44AA2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E71F0-F289-49F0-BD6F-EE9792AA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E872E-940E-4D3A-A67D-EF391FEB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4ED3-0754-478F-947D-7506F0ED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7DAAB-72F3-4D1E-A13D-39C79F33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C5084-4E7D-470C-801C-F1EE58152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850BC-9133-4F46-A37A-76CB13452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CC953-C427-46D0-AFDC-E873AF27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3762B-6BF4-42AD-8D46-387B57F0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00BB3-C305-4404-ABAF-0BCA2B6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65666-E8D8-448B-BF25-B9909358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A362-E4D3-41A2-B1E4-6B00A805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D0C34-AD85-456B-AC88-C2093B6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44B23-760D-4861-AE87-098E6484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00EEE-4E55-44A6-AB73-4E5766DD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CA1F1-2ADA-4E1C-8A10-FFC34EEB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A37A2-1850-40B6-BD9F-52BD0970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672C4-23AF-4425-87FF-902B9992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61A1-F720-401D-9D36-5490597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77DD-FFBB-4914-BD2F-72A3390DF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A7E07-B7B0-457A-9D09-5080B80E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35555-6724-4681-BBFD-5752BA64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41DA2-C712-4DDF-B432-533C00DA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F7870-6A41-4F76-8CCC-C5CF8BFB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1DBA-D771-4FAE-9FD1-44D43276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C0C67-3F1C-43C3-8197-136166D2F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9B62D-78E7-4456-82CE-F3CAF932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EE841-4C22-4D70-A5BC-15CE826A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97DA3-3739-4F29-876B-61ABD7F6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EFC4-E5EE-4E4D-BB1A-8A82B2CF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F5693-F1C9-4966-9869-5E8874CE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DBED2-BA9D-44AF-9C78-EB8A252B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772B-6691-429E-ABD0-2F28D5A46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010D-CC32-4E47-B394-E8137D1756DF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C28E-A552-464F-9662-E243D6965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5C71-47B8-4804-A7FC-3D4A678EF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C1DC-E52A-475E-B601-C51A2680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.gif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5.gif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AE%E0%A7%8D%E0%A6%AA%E0%A6%BF%E0%A6%89%E0%A6%9F%E0%A6%BE%E0%A6%B0_%E0%A6%AD%E0%A6%BE%E0%A6%87%E0%A6%B0%E0%A6%BE%E0%A6%B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bn.wikipedia.org/w/index.php?title=%E0%A6%AE%E0%A7%8D%E0%A6%AF%E0%A6%BE%E0%A6%B2%E0%A6%93%E0%A6%AF%E0%A6%BC%E0%A7%8D%E0%A6%AF%E0%A6%BE%E0%A6%B0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1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87" y="580811"/>
            <a:ext cx="5486400" cy="1676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r>
              <a:rPr lang="bn-BD" sz="13800" b="1" dirty="0">
                <a:ln w="76200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76200"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527" y="2715905"/>
            <a:ext cx="3656301" cy="338328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plication soft ware.jpg"/>
          <p:cNvPicPr preferRelativeResize="0"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27" y="2715905"/>
            <a:ext cx="3657600" cy="338328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9255" y="269720"/>
            <a:ext cx="5741918" cy="4495800"/>
            <a:chOff x="1676400" y="914400"/>
            <a:chExt cx="5741918" cy="4495800"/>
          </a:xfrm>
        </p:grpSpPr>
        <p:pic>
          <p:nvPicPr>
            <p:cNvPr id="3" name="Picture 2" descr="com 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914400"/>
              <a:ext cx="5741918" cy="4495800"/>
            </a:xfrm>
            <a:prstGeom prst="rect">
              <a:avLst/>
            </a:prstGeom>
          </p:spPr>
        </p:pic>
        <p:pic>
          <p:nvPicPr>
            <p:cNvPr id="5" name="Picture 4" descr="windows-7 load.gif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43200" y="1371600"/>
              <a:ext cx="3723587" cy="2286000"/>
            </a:xfrm>
            <a:prstGeom prst="rect">
              <a:avLst/>
            </a:prstGeom>
          </p:spPr>
        </p:pic>
      </p:grpSp>
      <p:sp>
        <p:nvSpPr>
          <p:cNvPr id="8" name="Frame 7"/>
          <p:cNvSpPr/>
          <p:nvPr/>
        </p:nvSpPr>
        <p:spPr>
          <a:xfrm>
            <a:off x="4310871" y="5045613"/>
            <a:ext cx="5050302" cy="1274299"/>
          </a:xfrm>
          <a:prstGeom prst="frame">
            <a:avLst>
              <a:gd name="adj1" fmla="val 6349"/>
            </a:avLst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অপারেটিং সিস্টেম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B2E16AD1-D7F2-41DA-923A-6D6C349430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4468358"/>
                  </p:ext>
                </p:extLst>
              </p:nvPr>
            </p:nvGraphicFramePr>
            <p:xfrm>
              <a:off x="571255" y="4605412"/>
              <a:ext cx="3048000" cy="1714500"/>
            </p:xfrm>
            <a:graphic>
              <a:graphicData uri="http://schemas.microsoft.com/office/powerpoint/2016/slidezoom">
                <pslz:sldZm>
                  <pslz:sldZmObj sldId="289" cId="0">
                    <pslz:zmPr id="{90027233-0B63-47B2-96B1-4776890D42EB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2E16AD1-D7F2-41DA-923A-6D6C349430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255" y="460541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88" y="487740"/>
            <a:ext cx="4831308" cy="1508105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199" y="2360092"/>
            <a:ext cx="70103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bn-BD" sz="54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5400" dirty="0" err="1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54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</a:t>
            </a:r>
            <a:r>
              <a:rPr lang="en-US" sz="5400" dirty="0" err="1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54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375" y="3574578"/>
            <a:ext cx="9819249" cy="212365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ইনপুট,আউটপুট,মেমোরি,প্রসেসর ইত্যাদি যন্ত্রপাতি বা ডিভাইস যার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সচল বা অর্থপূর্ণ হয়ে উঠে তাকে সফটওয়্যার বলে।</a:t>
            </a:r>
            <a:endParaRPr lang="en-US" sz="1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6552254"/>
              </p:ext>
            </p:extLst>
          </p:nvPr>
        </p:nvGraphicFramePr>
        <p:xfrm>
          <a:off x="1997612" y="482600"/>
          <a:ext cx="8328074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0" y="5842000"/>
            <a:ext cx="4572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অপারেটিং সিস্টেম এর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02911B6-55CF-4A01-A60C-1BE69214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E3AE995-5847-43DA-9CE7-2F3D3B8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D1D435C-DA19-424E-A2DD-988311DBE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0479174-2D5B-483C-8042-EDAA5C42E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AF95CA7-7EB5-478C-B2B0-3ABC192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7CFF2533-B901-4272-B5CB-98FC36709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0182D55-F7B6-4458-9A7F-4DB66F03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8650D96-1C2A-49E5-AC26-A2C5F5DF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1EBB1F8-3FF0-45D8-8563-DDEE04DF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9D3C678-D70F-4CEA-B278-B63C3CF68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72F2A98-BF41-4CD3-8A1E-E14D9C489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5390140"/>
            <a:ext cx="7772400" cy="10148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70000"/>
              </a:lnSpc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সুপার কম্পিউটার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agua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081" y="404884"/>
            <a:ext cx="7057437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474" t="15312" r="23645" b="12060"/>
          <a:stretch/>
        </p:blipFill>
        <p:spPr>
          <a:xfrm>
            <a:off x="2491081" y="300614"/>
            <a:ext cx="7057436" cy="482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08739" y="343486"/>
            <a:ext cx="7540387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 লক্ষ্য ক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44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71245954"/>
              </p:ext>
            </p:extLst>
          </p:nvPr>
        </p:nvGraphicFramePr>
        <p:xfrm>
          <a:off x="2321169" y="1280160"/>
          <a:ext cx="7727957" cy="443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4435674"/>
              </p:ext>
            </p:extLst>
          </p:nvPr>
        </p:nvGraphicFramePr>
        <p:xfrm>
          <a:off x="1223889" y="381000"/>
          <a:ext cx="9847385" cy="551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51FC0D8B-83DF-400A-A341-C97F41515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4D0B250-66EB-4F8A-B779-C612AE2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09088C0-DF11-4D4E-8834-8978B9D39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2EE42B2-B158-4F41-B467-E92E55EF0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067FAD4-B93E-471C-B9EB-559763A42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91BC9AF-E9D8-4ADD-A62A-74D51D722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77848E7-7CD8-471A-86E7-DDBC36AF1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0786F806-1659-4CD8-B43A-D9ECC7619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61513" y="2209800"/>
            <a:ext cx="3647647" cy="342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09800"/>
            <a:ext cx="3854302" cy="342408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513960" y="2209800"/>
          <a:ext cx="4773041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1318244" y="381000"/>
            <a:ext cx="9504526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62885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5BC724C8-CCAC-44C2-AB9F-94BC2C819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45ADBF63-4C1B-4A5F-8D81-C5C360A1B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F982005A-6369-435C-BD92-6CAEE98DF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6E7D7E8D-A26D-4E42-958F-611E10CE4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A5E1DF6A-8ACA-41FC-8F90-A2FCD541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A483084-FE7E-4700-BD2D-01C16F1D1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9EE6779A-60F0-4788-B8C6-A3CA09D43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02933204"/>
              </p:ext>
            </p:extLst>
          </p:nvPr>
        </p:nvGraphicFramePr>
        <p:xfrm>
          <a:off x="1828800" y="1320800"/>
          <a:ext cx="8229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3962400" y="304801"/>
            <a:ext cx="590418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অপারেটিং সিস্টেম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29883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C3073C-5721-4EE5-8043-26F5AB9C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40C3073C-5721-4EE5-8043-26F5AB9C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40C3073C-5721-4EE5-8043-26F5AB9C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40C3073C-5721-4EE5-8043-26F5AB9C4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815C59-0873-46DD-971C-31A085C3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E815C59-0873-46DD-971C-31A085C3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4E815C59-0873-46DD-971C-31A085C3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graphicEl>
                                              <a:dgm id="{4E815C59-0873-46DD-971C-31A085C3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6DA23F-F729-4E1E-8444-DCCDA57AA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E56DA23F-F729-4E1E-8444-DCCDA57AA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E56DA23F-F729-4E1E-8444-DCCDA57AA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56DA23F-F729-4E1E-8444-DCCDA57AA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75A74E-B030-40C9-B710-46C72E30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DF75A74E-B030-40C9-B710-46C72E30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DF75A74E-B030-40C9-B710-46C72E30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DF75A74E-B030-40C9-B710-46C72E300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4F12C4-A8CB-4A89-B855-189E9014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9E4F12C4-A8CB-4A89-B855-189E9014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9E4F12C4-A8CB-4A89-B855-189E9014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9E4F12C4-A8CB-4A89-B855-189E9014B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F8B2BC-1B3A-46E3-BA5A-B1FB4510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06F8B2BC-1B3A-46E3-BA5A-B1FB4510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06F8B2BC-1B3A-46E3-BA5A-B1FB4510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06F8B2BC-1B3A-46E3-BA5A-B1FB45107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6CCCFC-C665-4D77-95CC-100F85156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F06CCCFC-C665-4D77-95CC-100F85156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F06CCCFC-C665-4D77-95CC-100F85156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F06CCCFC-C665-4D77-95CC-100F85156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05E09-2168-490A-8A44-32AFE6F2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EE205E09-2168-490A-8A44-32AFE6F2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EE205E09-2168-490A-8A44-32AFE6F2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EE205E09-2168-490A-8A44-32AFE6F2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013" y="4119519"/>
            <a:ext cx="9184943" cy="206210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লিনাক্সের ক্ষেত্রে একটি সাধারণ দুর্বলতা হচ্ছে ব্যবহারে ক্ষেত্রে বন্ধুভাবাপন্ন ঘাটতি ও জটিলতা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উইন্ডোজের প্রধানতম সমস্যা হচ্ছে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hlinkClick r:id="rId3" tooltip="কম্পিউটার ভাইরা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ভাইরাস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hlinkClick r:id="rId4" tooltip="ম্যালওয়্যার (পাতার অস্তিত্ব নেই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ম্যালওয়্যার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6" t="23984" r="42972" b="26151"/>
          <a:stretch/>
        </p:blipFill>
        <p:spPr>
          <a:xfrm>
            <a:off x="1961866" y="521832"/>
            <a:ext cx="4038600" cy="3165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191535" y="521832"/>
            <a:ext cx="4180763" cy="3165338"/>
            <a:chOff x="2226342" y="1516485"/>
            <a:chExt cx="1975310" cy="1393009"/>
          </a:xfrm>
        </p:grpSpPr>
        <p:sp>
          <p:nvSpPr>
            <p:cNvPr id="7" name="Rounded Rectangle 6"/>
            <p:cNvSpPr/>
            <p:nvPr/>
          </p:nvSpPr>
          <p:spPr>
            <a:xfrm>
              <a:off x="2226342" y="1516485"/>
              <a:ext cx="1975310" cy="1393009"/>
            </a:xfrm>
            <a:prstGeom prst="roundRect">
              <a:avLst>
                <a:gd name="adj" fmla="val 16670"/>
              </a:avLst>
            </a:prstGeom>
            <a:blipFill rotWithShape="0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294355" y="1584498"/>
              <a:ext cx="1839284" cy="1256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8886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37807" y="464566"/>
            <a:ext cx="4168236" cy="1279827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algn="ctr">
              <a:lnSpc>
                <a:spcPct val="70000"/>
              </a:lnSpc>
            </a:pPr>
            <a:r>
              <a:rPr lang="bn-BD" sz="7200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9409" y="2505502"/>
            <a:ext cx="9253182" cy="23083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টাকা দিয়ে উইন্ডোজ সফটওয়্যার কেনা ভালো নাকি বেয়াইনি ভাবে উইন্ডোজ সফটওয়্যার যোগার করে সেটা ব্যবহার করা ভালো নাকি বিনা মূল্যের লিনাক্স সফটওয়্যার ব্যবহার করা ভালো - এর স্বপক্ষে ও বিপক্ষে যুক্তি দাও।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457201"/>
            <a:ext cx="5943600" cy="79896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381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381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696" y="1752600"/>
            <a:ext cx="1638300" cy="180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84250" y="3743710"/>
            <a:ext cx="4159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হাদী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ি)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</a:p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hadidm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Mitra Mono" panose="000B0009000000000000" pitchFamily="50" charset="0"/>
                <a:cs typeface="Mitra Mono" panose="000B0009000000000000" pitchFamily="50" charset="0"/>
              </a:rPr>
              <a:t>74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138" y="4077831"/>
            <a:ext cx="4037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8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 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7 (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সফটওয়্যার)</a:t>
            </a:r>
          </a:p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43600" y="1752600"/>
            <a:ext cx="0" cy="4419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096000" y="2078102"/>
            <a:ext cx="0" cy="3938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791200" y="2078102"/>
            <a:ext cx="0" cy="39387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lum bright="-3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57" t="6619" r="9269" b="4374"/>
          <a:stretch/>
        </p:blipFill>
        <p:spPr>
          <a:xfrm>
            <a:off x="7491605" y="1752600"/>
            <a:ext cx="1835257" cy="2210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4019" y="382170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উত্তরটি সঠিক?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1830" y="327035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ইউন্ডোজ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162889" y="3270353"/>
            <a:ext cx="167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ইউনিক্স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8298" y="3250582"/>
            <a:ext cx="1232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133600" y="3189027"/>
            <a:ext cx="1706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লিনাক্স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074203" y="3288326"/>
            <a:ext cx="167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4203" y="3285528"/>
            <a:ext cx="155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5900" y="329514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চেষ্টা কর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0136" y="4409420"/>
            <a:ext cx="768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১।কম্পিউটার সফটওয়্যার সাধারনত কত প্রকার?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4019" y="59992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উত্তরটি সঠিক?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404" y="5330902"/>
            <a:ext cx="1264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৫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916152" y="5330903"/>
            <a:ext cx="1080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532078" y="5330904"/>
            <a:ext cx="1232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৩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2133600" y="5330905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91500" y="5358323"/>
            <a:ext cx="143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4562" y="5371968"/>
            <a:ext cx="143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7528" y="5355525"/>
            <a:ext cx="167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3748" y="2009830"/>
            <a:ext cx="885210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/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১।পৃথিবী জুড়ে অত্যন্ত জনপ্রিয় মুক্ত  অপারেটিং সিস্টেম এর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500" y="399872"/>
            <a:ext cx="3997088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1840" y="961028"/>
            <a:ext cx="5387926" cy="134607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IN" sz="4800" dirty="0">
                <a:ln w="571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n w="57150"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375" y="3233260"/>
            <a:ext cx="9819249" cy="212365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“সফটওয়্যারকে কম্পিউটারের প্রাণ বলা হয়” –ব্যাখ্যা কর।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4042" y="423081"/>
            <a:ext cx="5697415" cy="210794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perspectiveBelow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dirty="0" err="1">
                <a:ln w="76200"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76200">
                <a:solidFill>
                  <a:srgbClr val="FF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C77C0-AE2A-4264-87E5-3B82335B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2" y="3056973"/>
            <a:ext cx="5697415" cy="3447352"/>
          </a:xfrm>
          <a:prstGeom prst="ellipse">
            <a:avLst/>
          </a:prstGeom>
          <a:ln w="57150" cap="rnd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7434" y="534572"/>
            <a:ext cx="6063175" cy="13891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bn-BD" sz="3600" dirty="0"/>
              <a:t>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কী কী যন্ত্র আছে।</a:t>
            </a:r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121" y="2250830"/>
            <a:ext cx="5257799" cy="3798277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447801"/>
            <a:ext cx="6570616" cy="1524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694"/>
              </a:avLst>
            </a:prstTxWarp>
            <a:spAutoFit/>
          </a:bodyPr>
          <a:lstStyle/>
          <a:p>
            <a:r>
              <a:rPr lang="bn-BD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b="1" dirty="0">
              <a:ln w="38100">
                <a:solidFill>
                  <a:srgbClr val="C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00" y="3312886"/>
            <a:ext cx="3251200" cy="304483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79530" y="198573"/>
            <a:ext cx="5664471" cy="110799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509" y="325644"/>
            <a:ext cx="3954193" cy="132343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816269"/>
            <a:ext cx="5694056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1"/>
            <a:ext cx="483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2004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য়্যারের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80060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সিস্টেমের কাজ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6576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 অ্যাপ্লিকেশন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 সিস্টেম সফটওয়্যার একটি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পরটির পরিপূরক ব্যাখ্যা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864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495300"/>
            <a:ext cx="281939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946031" y="5638800"/>
            <a:ext cx="3581400" cy="832338"/>
          </a:xfrm>
          <a:prstGeom prst="frame">
            <a:avLst>
              <a:gd name="adj1" fmla="val 6349"/>
            </a:avLst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অপারেটিং সিস্টেম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400800" y="5638800"/>
            <a:ext cx="3699803" cy="685800"/>
          </a:xfrm>
          <a:prstGeom prst="frame">
            <a:avLst>
              <a:gd name="adj1" fmla="val 63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11" y="2133600"/>
            <a:ext cx="3474720" cy="3051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word_Icon.png"/>
          <p:cNvPicPr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167261"/>
            <a:ext cx="3474720" cy="301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rved Right Arrow 11"/>
          <p:cNvSpPr/>
          <p:nvPr/>
        </p:nvSpPr>
        <p:spPr>
          <a:xfrm>
            <a:off x="2971800" y="685800"/>
            <a:ext cx="1295400" cy="14478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H="1">
            <a:off x="7848600" y="533400"/>
            <a:ext cx="1295400" cy="1524000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409189" y="211085"/>
            <a:ext cx="4899074" cy="609600"/>
          </a:xfrm>
          <a:prstGeom prst="frame">
            <a:avLst>
              <a:gd name="adj1" fmla="val 6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 দেখি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332" y="1111694"/>
            <a:ext cx="4504792" cy="2545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097" y="1041008"/>
            <a:ext cx="2767512" cy="2307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8726" y="1905001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/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097" y="3657598"/>
            <a:ext cx="2582361" cy="2565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3" name="Group 22"/>
          <p:cNvGrpSpPr/>
          <p:nvPr/>
        </p:nvGrpSpPr>
        <p:grpSpPr>
          <a:xfrm>
            <a:off x="5134709" y="4053588"/>
            <a:ext cx="4287416" cy="2545905"/>
            <a:chOff x="3609003" y="3886200"/>
            <a:chExt cx="4391997" cy="2730402"/>
          </a:xfrm>
        </p:grpSpPr>
        <p:grpSp>
          <p:nvGrpSpPr>
            <p:cNvPr id="20" name="Group 19"/>
            <p:cNvGrpSpPr/>
            <p:nvPr/>
          </p:nvGrpSpPr>
          <p:grpSpPr>
            <a:xfrm>
              <a:off x="3609003" y="3886200"/>
              <a:ext cx="4391997" cy="2730402"/>
              <a:chOff x="3609003" y="3886200"/>
              <a:chExt cx="4391997" cy="27304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609003" y="3886200"/>
                <a:ext cx="4391997" cy="2730402"/>
                <a:chOff x="3609003" y="3886200"/>
                <a:chExt cx="4391997" cy="2730402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9" cstate="email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9003" y="3886200"/>
                  <a:ext cx="4391997" cy="2730402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3810000" y="4114800"/>
                  <a:ext cx="4038600" cy="1752600"/>
                  <a:chOff x="685800" y="228600"/>
                  <a:chExt cx="4191000" cy="3943351"/>
                </a:xfrm>
              </p:grpSpPr>
              <p:pic>
                <p:nvPicPr>
                  <p:cNvPr id="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59412" r="17894" b="87978"/>
                  <a:stretch>
                    <a:fillRect/>
                  </a:stretch>
                </p:blipFill>
                <p:spPr bwMode="auto">
                  <a:xfrm>
                    <a:off x="2248877" y="228600"/>
                    <a:ext cx="1256323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71765" b="87978"/>
                  <a:stretch>
                    <a:fillRect/>
                  </a:stretch>
                </p:blipFill>
                <p:spPr bwMode="auto">
                  <a:xfrm>
                    <a:off x="685800" y="228600"/>
                    <a:ext cx="1563077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grayscl/>
                  </a:blip>
                  <a:srcRect t="13114" r="94118" b="27869"/>
                  <a:stretch>
                    <a:fillRect/>
                  </a:stretch>
                </p:blipFill>
                <p:spPr bwMode="auto">
                  <a:xfrm>
                    <a:off x="685800" y="1066800"/>
                    <a:ext cx="9906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83529" t="12022"/>
                  <a:stretch>
                    <a:fillRect/>
                  </a:stretch>
                </p:blipFill>
                <p:spPr bwMode="auto">
                  <a:xfrm>
                    <a:off x="3505200" y="228601"/>
                    <a:ext cx="1371600" cy="3943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32353" t="47541" r="40588"/>
                  <a:stretch>
                    <a:fillRect/>
                  </a:stretch>
                </p:blipFill>
                <p:spPr bwMode="auto">
                  <a:xfrm>
                    <a:off x="1600200" y="1066800"/>
                    <a:ext cx="1981200" cy="304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4648200" y="4495800"/>
                <a:ext cx="19050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57800" y="4800600"/>
              <a:ext cx="838200" cy="762000"/>
              <a:chOff x="5257800" y="4800600"/>
              <a:chExt cx="838200" cy="762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257800" y="4800600"/>
                <a:ext cx="838200" cy="381000"/>
              </a:xfrm>
              <a:prstGeom prst="rect">
                <a:avLst/>
              </a:prstGeom>
              <a:solidFill>
                <a:srgbClr val="0C721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562600" y="4876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257800" y="48006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2"/>
          <p:cNvGrpSpPr/>
          <p:nvPr/>
        </p:nvGrpSpPr>
        <p:grpSpPr>
          <a:xfrm>
            <a:off x="6553200" y="4191000"/>
            <a:ext cx="3200400" cy="2209800"/>
            <a:chOff x="3733800" y="2819400"/>
            <a:chExt cx="4038600" cy="326380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41" name="Picture 40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2" name="Picture 41" descr="vlc-ic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409" y="4114799"/>
            <a:ext cx="1625991" cy="1559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42" descr="goole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357" y="1295400"/>
            <a:ext cx="4286250" cy="2590800"/>
          </a:xfrm>
          <a:prstGeom prst="rect">
            <a:avLst/>
          </a:prstGeom>
        </p:spPr>
      </p:pic>
      <p:pic>
        <p:nvPicPr>
          <p:cNvPr id="44" name="Picture 43" descr="browser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436" r="31323" b="50000"/>
          <a:stretch>
            <a:fillRect/>
          </a:stretch>
        </p:blipFill>
        <p:spPr>
          <a:xfrm>
            <a:off x="1955409" y="1676399"/>
            <a:ext cx="1625991" cy="1559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7" name="Straight Arrow Connector 46"/>
          <p:cNvCxnSpPr/>
          <p:nvPr/>
        </p:nvCxnSpPr>
        <p:spPr>
          <a:xfrm>
            <a:off x="3810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1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ame 48"/>
          <p:cNvSpPr/>
          <p:nvPr/>
        </p:nvSpPr>
        <p:spPr>
          <a:xfrm>
            <a:off x="2768404" y="342899"/>
            <a:ext cx="5919717" cy="609600"/>
          </a:xfrm>
          <a:prstGeom prst="frame">
            <a:avLst>
              <a:gd name="adj1" fmla="val 6349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 দেখি-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44725" y="924322"/>
            <a:ext cx="6248400" cy="902677"/>
            <a:chOff x="2159803" y="1103227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2159803" y="1103227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        Microsoft Office 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/>
                <a:t> </a:t>
              </a:r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803" y="1136704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4" name="Group 35"/>
          <p:cNvGrpSpPr/>
          <p:nvPr/>
        </p:nvGrpSpPr>
        <p:grpSpPr>
          <a:xfrm>
            <a:off x="4501754" y="1826999"/>
            <a:ext cx="5080952" cy="3933763"/>
            <a:chOff x="2658262" y="1752599"/>
            <a:chExt cx="5080952" cy="3933763"/>
          </a:xfrm>
        </p:grpSpPr>
        <p:grpSp>
          <p:nvGrpSpPr>
            <p:cNvPr id="6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        Microsoft Office Info path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8" name="Group 34"/>
            <p:cNvGrpSpPr/>
            <p:nvPr/>
          </p:nvGrpSpPr>
          <p:grpSpPr>
            <a:xfrm>
              <a:off x="2658262" y="1752599"/>
              <a:ext cx="5037938" cy="634710"/>
              <a:chOff x="2312323" y="2145323"/>
              <a:chExt cx="5536276" cy="93986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Microsoft Office Access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323" t="7807" r="5463" b="5463"/>
              <a:stretch>
                <a:fillRect/>
              </a:stretch>
            </p:blipFill>
            <p:spPr>
              <a:xfrm>
                <a:off x="2432705" y="2182507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9" name="Group 22"/>
            <p:cNvGrpSpPr/>
            <p:nvPr/>
          </p:nvGrpSpPr>
          <p:grpSpPr>
            <a:xfrm>
              <a:off x="2658262" y="5163847"/>
              <a:ext cx="5037938" cy="522515"/>
              <a:chOff x="1447800" y="5331110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331110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Microsoft Office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2496" y="5405112"/>
                <a:ext cx="688669" cy="647152"/>
              </a:xfrm>
              <a:prstGeom prst="rect">
                <a:avLst/>
              </a:prstGeom>
            </p:spPr>
          </p:pic>
        </p:grpSp>
        <p:grpSp>
          <p:nvGrpSpPr>
            <p:cNvPr id="11" name="Group 33"/>
            <p:cNvGrpSpPr/>
            <p:nvPr/>
          </p:nvGrpSpPr>
          <p:grpSpPr>
            <a:xfrm>
              <a:off x="2658262" y="2299398"/>
              <a:ext cx="5080952" cy="596201"/>
              <a:chOff x="1905000" y="2608549"/>
              <a:chExt cx="5583545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52269" y="2608549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Microsoft Office Excel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   Microsoft Office Power Point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b="1" dirty="0"/>
                  <a:t> </a:t>
                </a:r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Microsoft Office Groove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</a:t>
                </a:r>
                <a:r>
                  <a:rPr lang="en-US" sz="2000" b="1" dirty="0"/>
                  <a:t>Microsoft Office On Note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b="1" dirty="0"/>
                  <a:t> </a:t>
                </a:r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1578487" y="1840384"/>
            <a:ext cx="2899117" cy="521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Microsoft Office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2007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917</Words>
  <Application>Microsoft Office PowerPoint</Application>
  <PresentationFormat>Widescreen</PresentationFormat>
  <Paragraphs>113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Mitra Mono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Balidha Madrasa</cp:lastModifiedBy>
  <cp:revision>38</cp:revision>
  <dcterms:created xsi:type="dcterms:W3CDTF">2020-02-04T01:38:51Z</dcterms:created>
  <dcterms:modified xsi:type="dcterms:W3CDTF">2020-03-05T06:12:41Z</dcterms:modified>
</cp:coreProperties>
</file>