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80" r:id="rId6"/>
    <p:sldId id="262" r:id="rId7"/>
    <p:sldId id="281" r:id="rId8"/>
    <p:sldId id="267" r:id="rId9"/>
    <p:sldId id="263" r:id="rId10"/>
    <p:sldId id="274" r:id="rId11"/>
    <p:sldId id="279" r:id="rId12"/>
    <p:sldId id="265" r:id="rId13"/>
    <p:sldId id="266" r:id="rId14"/>
    <p:sldId id="268" r:id="rId15"/>
    <p:sldId id="269" r:id="rId16"/>
    <p:sldId id="270" r:id="rId17"/>
    <p:sldId id="271" r:id="rId18"/>
    <p:sldId id="273" r:id="rId19"/>
    <p:sldId id="272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66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image" Target="../media/image10.png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237EE-4B1E-4587-8EA4-04737BD6A72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EBC7BE1-C4A5-4A53-B13D-574437D70EA1}">
      <dgm:prSet phldrT="[Text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B60FE8B-D398-4A20-91D1-E189AA96B92A}" type="parTrans" cxnId="{3EE7F908-5D40-4FF2-B08A-CE1F9F08F640}">
      <dgm:prSet/>
      <dgm:spPr/>
      <dgm:t>
        <a:bodyPr/>
        <a:lstStyle/>
        <a:p>
          <a:endParaRPr lang="en-US"/>
        </a:p>
      </dgm:t>
    </dgm:pt>
    <dgm:pt modelId="{B275181F-96C9-446B-B4D3-6CAC78C5F499}" type="sibTrans" cxnId="{3EE7F908-5D40-4FF2-B08A-CE1F9F08F640}">
      <dgm:prSet/>
      <dgm:spPr/>
      <dgm:t>
        <a:bodyPr/>
        <a:lstStyle/>
        <a:p>
          <a:endParaRPr lang="en-US"/>
        </a:p>
      </dgm:t>
    </dgm:pt>
    <dgm:pt modelId="{2E3A81B9-7755-4366-889D-4BB880FF7049}">
      <dgm:prSet phldrT="[Text]" phldr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084F166-1E39-4161-9674-50F84FF3599F}" type="parTrans" cxnId="{0771353B-5ED7-4029-8E00-5BBF2502C1AA}">
      <dgm:prSet/>
      <dgm:spPr/>
      <dgm:t>
        <a:bodyPr/>
        <a:lstStyle/>
        <a:p>
          <a:endParaRPr lang="en-US"/>
        </a:p>
      </dgm:t>
    </dgm:pt>
    <dgm:pt modelId="{224C75B8-71B5-4649-BD00-394CF5DFFF28}" type="sibTrans" cxnId="{0771353B-5ED7-4029-8E00-5BBF2502C1AA}">
      <dgm:prSet/>
      <dgm:spPr/>
      <dgm:t>
        <a:bodyPr/>
        <a:lstStyle/>
        <a:p>
          <a:endParaRPr lang="en-US"/>
        </a:p>
      </dgm:t>
    </dgm:pt>
    <dgm:pt modelId="{64EF3CE1-C60B-46C5-8D7F-50E7BA37EC73}">
      <dgm:prSet phldrT="[Text]" phldr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A769AD2-8A56-42D9-AFD7-21A2A0B2DD29}" type="parTrans" cxnId="{EE728CBC-903C-46EF-976E-D80E4761FE4C}">
      <dgm:prSet/>
      <dgm:spPr/>
      <dgm:t>
        <a:bodyPr/>
        <a:lstStyle/>
        <a:p>
          <a:endParaRPr lang="en-US"/>
        </a:p>
      </dgm:t>
    </dgm:pt>
    <dgm:pt modelId="{34B497E3-A8F9-4ABB-B1CC-CE017BD81F7A}" type="sibTrans" cxnId="{EE728CBC-903C-46EF-976E-D80E4761FE4C}">
      <dgm:prSet/>
      <dgm:spPr/>
      <dgm:t>
        <a:bodyPr/>
        <a:lstStyle/>
        <a:p>
          <a:endParaRPr lang="en-US"/>
        </a:p>
      </dgm:t>
    </dgm:pt>
    <dgm:pt modelId="{B93BA867-F666-4D7F-AE84-7DA79D194C68}">
      <dgm:prSet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9072E29-5786-48EC-A87D-B7910A467082}" type="parTrans" cxnId="{61ADAE47-5FE8-4009-93D2-C84B35F48EB1}">
      <dgm:prSet/>
      <dgm:spPr/>
      <dgm:t>
        <a:bodyPr/>
        <a:lstStyle/>
        <a:p>
          <a:endParaRPr lang="en-US"/>
        </a:p>
      </dgm:t>
    </dgm:pt>
    <dgm:pt modelId="{4FB62E23-90CC-47E8-8842-C2F0ABF15214}" type="sibTrans" cxnId="{61ADAE47-5FE8-4009-93D2-C84B35F48EB1}">
      <dgm:prSet/>
      <dgm:spPr/>
      <dgm:t>
        <a:bodyPr/>
        <a:lstStyle/>
        <a:p>
          <a:endParaRPr lang="en-US"/>
        </a:p>
      </dgm:t>
    </dgm:pt>
    <dgm:pt modelId="{F516591A-7B81-4DA6-8B42-426433FFD5D6}">
      <dgm:prSet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87BCB6-EB9E-431D-8F65-916C3D0821F3}" type="parTrans" cxnId="{A36071BB-4FB2-42E2-8C79-BE0ED8C25E3F}">
      <dgm:prSet/>
      <dgm:spPr/>
      <dgm:t>
        <a:bodyPr/>
        <a:lstStyle/>
        <a:p>
          <a:endParaRPr lang="en-US"/>
        </a:p>
      </dgm:t>
    </dgm:pt>
    <dgm:pt modelId="{C64B2E56-AFF8-4ACC-A159-8230BBB4FC33}" type="sibTrans" cxnId="{A36071BB-4FB2-42E2-8C79-BE0ED8C25E3F}">
      <dgm:prSet/>
      <dgm:spPr/>
      <dgm:t>
        <a:bodyPr/>
        <a:lstStyle/>
        <a:p>
          <a:endParaRPr lang="en-US"/>
        </a:p>
      </dgm:t>
    </dgm:pt>
    <dgm:pt modelId="{86FC09A9-13D1-4054-BECE-171D29F2D4A5}">
      <dgm:prSet custT="1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1000" dirty="0"/>
        </a:p>
      </dgm:t>
    </dgm:pt>
    <dgm:pt modelId="{38EB0D8D-6BC9-42E5-92FD-6FDDA84F5EF7}" type="parTrans" cxnId="{1A083F9F-EF93-421D-9B1C-68016B825B0F}">
      <dgm:prSet/>
      <dgm:spPr/>
      <dgm:t>
        <a:bodyPr/>
        <a:lstStyle/>
        <a:p>
          <a:endParaRPr lang="en-US"/>
        </a:p>
      </dgm:t>
    </dgm:pt>
    <dgm:pt modelId="{F3D7CA08-E014-4159-A764-E8192AB42002}" type="sibTrans" cxnId="{1A083F9F-EF93-421D-9B1C-68016B825B0F}">
      <dgm:prSet/>
      <dgm:spPr/>
      <dgm:t>
        <a:bodyPr/>
        <a:lstStyle/>
        <a:p>
          <a:endParaRPr lang="en-US"/>
        </a:p>
      </dgm:t>
    </dgm:pt>
    <dgm:pt modelId="{20CDFDF7-CF21-468F-8CCD-E19FCEE74891}">
      <dgm:prSet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C045E8-5994-459B-930D-F35C1607E8C0}" type="parTrans" cxnId="{99E22B4A-78DE-4E24-8436-BE116C6546A5}">
      <dgm:prSet/>
      <dgm:spPr/>
      <dgm:t>
        <a:bodyPr/>
        <a:lstStyle/>
        <a:p>
          <a:endParaRPr lang="en-US"/>
        </a:p>
      </dgm:t>
    </dgm:pt>
    <dgm:pt modelId="{7AB6F82F-4323-4F0E-B0C7-1EB741ACC75A}" type="sibTrans" cxnId="{99E22B4A-78DE-4E24-8436-BE116C6546A5}">
      <dgm:prSet/>
      <dgm:spPr/>
      <dgm:t>
        <a:bodyPr/>
        <a:lstStyle/>
        <a:p>
          <a:endParaRPr lang="en-US"/>
        </a:p>
      </dgm:t>
    </dgm:pt>
    <dgm:pt modelId="{A8548603-29F1-43F3-9984-8CAACD9B5D13}">
      <dgm:prSet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1A4FAE-8F8C-484F-8572-CDF22D6C8328}" type="parTrans" cxnId="{76B8E5F9-987C-4347-B80D-1266272260BA}">
      <dgm:prSet/>
      <dgm:spPr/>
      <dgm:t>
        <a:bodyPr/>
        <a:lstStyle/>
        <a:p>
          <a:endParaRPr lang="en-US"/>
        </a:p>
      </dgm:t>
    </dgm:pt>
    <dgm:pt modelId="{BB29FA31-D51F-4E35-8F9E-6F867EB84943}" type="sibTrans" cxnId="{76B8E5F9-987C-4347-B80D-1266272260BA}">
      <dgm:prSet/>
      <dgm:spPr/>
      <dgm:t>
        <a:bodyPr/>
        <a:lstStyle/>
        <a:p>
          <a:endParaRPr lang="en-US"/>
        </a:p>
      </dgm:t>
    </dgm:pt>
    <dgm:pt modelId="{5BCCE23E-8650-4D00-B14B-7D0D6FF61DB8}">
      <dgm:prSet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7747A2-1B0E-4A41-B97B-C64A2E9CE0E6}" type="parTrans" cxnId="{BD5DFA10-DF8E-41D1-8710-0F799B82C024}">
      <dgm:prSet/>
      <dgm:spPr/>
      <dgm:t>
        <a:bodyPr/>
        <a:lstStyle/>
        <a:p>
          <a:endParaRPr lang="en-US"/>
        </a:p>
      </dgm:t>
    </dgm:pt>
    <dgm:pt modelId="{40EC9F2C-540E-49C4-8695-8934FC0B47F0}" type="sibTrans" cxnId="{BD5DFA10-DF8E-41D1-8710-0F799B82C024}">
      <dgm:prSet/>
      <dgm:spPr/>
      <dgm:t>
        <a:bodyPr/>
        <a:lstStyle/>
        <a:p>
          <a:endParaRPr lang="en-US"/>
        </a:p>
      </dgm:t>
    </dgm:pt>
    <dgm:pt modelId="{10023CAA-26DD-455B-8711-62D27841536C}">
      <dgm:prSet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b="1" dirty="0"/>
        </a:p>
      </dgm:t>
    </dgm:pt>
    <dgm:pt modelId="{05FA5CA7-B49C-4E0C-8152-B448D5C309AB}" type="parTrans" cxnId="{5D49E456-CF99-4A1C-B8FB-A83CF728ACB1}">
      <dgm:prSet/>
      <dgm:spPr/>
      <dgm:t>
        <a:bodyPr/>
        <a:lstStyle/>
        <a:p>
          <a:endParaRPr lang="en-US"/>
        </a:p>
      </dgm:t>
    </dgm:pt>
    <dgm:pt modelId="{887BF70D-D2AA-419C-8553-DE86E2BAA756}" type="sibTrans" cxnId="{5D49E456-CF99-4A1C-B8FB-A83CF728ACB1}">
      <dgm:prSet/>
      <dgm:spPr/>
      <dgm:t>
        <a:bodyPr/>
        <a:lstStyle/>
        <a:p>
          <a:endParaRPr lang="en-US"/>
        </a:p>
      </dgm:t>
    </dgm:pt>
    <dgm:pt modelId="{DD9577BA-19EB-48E2-BF2F-A47CF715D541}">
      <dgm:prSet/>
      <dgm:spPr/>
      <dgm:t>
        <a:bodyPr/>
        <a:lstStyle/>
        <a:p>
          <a:r>
            <a:rPr lang="bn-BD" b="1" dirty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rPr>
            <a:t>স্লাইড-১২ তে মোডেম সংযুক্ত একটি পিসির ছবি দিবেন।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18C7603-D884-4B7E-801D-98A2D296C078}" type="parTrans" cxnId="{7475EEAC-0100-445B-9352-4F7E95F17D1E}">
      <dgm:prSet/>
      <dgm:spPr/>
      <dgm:t>
        <a:bodyPr/>
        <a:lstStyle/>
        <a:p>
          <a:endParaRPr lang="en-US"/>
        </a:p>
      </dgm:t>
    </dgm:pt>
    <dgm:pt modelId="{7C7732A9-A11F-45BE-98B2-890542EB2857}" type="sibTrans" cxnId="{7475EEAC-0100-445B-9352-4F7E95F17D1E}">
      <dgm:prSet/>
      <dgm:spPr/>
      <dgm:t>
        <a:bodyPr/>
        <a:lstStyle/>
        <a:p>
          <a:endParaRPr lang="en-US"/>
        </a:p>
      </dgm:t>
    </dgm:pt>
    <dgm:pt modelId="{7A86F754-9F50-4A8E-9665-7E374B76F63F}" type="pres">
      <dgm:prSet presAssocID="{A11237EE-4B1E-4587-8EA4-04737BD6A72A}" presName="rootnode" presStyleCnt="0">
        <dgm:presLayoutVars>
          <dgm:chMax/>
          <dgm:chPref/>
          <dgm:dir/>
          <dgm:animLvl val="lvl"/>
        </dgm:presLayoutVars>
      </dgm:prSet>
      <dgm:spPr/>
    </dgm:pt>
    <dgm:pt modelId="{EEC0A64A-FD20-4CD4-8173-99E3DA4BA9F8}" type="pres">
      <dgm:prSet presAssocID="{3EBC7BE1-C4A5-4A53-B13D-574437D70EA1}" presName="composite" presStyleCnt="0"/>
      <dgm:spPr/>
    </dgm:pt>
    <dgm:pt modelId="{AEB0A9E1-82AA-4236-B765-EB21F8142E5C}" type="pres">
      <dgm:prSet presAssocID="{3EBC7BE1-C4A5-4A53-B13D-574437D70EA1}" presName="bentUpArrow1" presStyleLbl="alignImgPlace1" presStyleIdx="0" presStyleCnt="5"/>
      <dgm:spPr/>
    </dgm:pt>
    <dgm:pt modelId="{780D7C1E-B847-4054-9F1C-37979CD2F932}" type="pres">
      <dgm:prSet presAssocID="{3EBC7BE1-C4A5-4A53-B13D-574437D70EA1}" presName="ParentText" presStyleLbl="node1" presStyleIdx="0" presStyleCnt="6" custScaleX="127210" custScaleY="104849">
        <dgm:presLayoutVars>
          <dgm:chMax val="1"/>
          <dgm:chPref val="1"/>
          <dgm:bulletEnabled val="1"/>
        </dgm:presLayoutVars>
      </dgm:prSet>
      <dgm:spPr/>
    </dgm:pt>
    <dgm:pt modelId="{3E1FA6FF-FBC7-4B08-B617-29D67ADFE81D}" type="pres">
      <dgm:prSet presAssocID="{3EBC7BE1-C4A5-4A53-B13D-574437D70EA1}" presName="ChildText" presStyleLbl="revTx" presStyleIdx="0" presStyleCnt="5" custScaleX="176268" custLinFactNeighborX="61256">
        <dgm:presLayoutVars>
          <dgm:chMax val="0"/>
          <dgm:chPref val="0"/>
          <dgm:bulletEnabled val="1"/>
        </dgm:presLayoutVars>
      </dgm:prSet>
      <dgm:spPr/>
    </dgm:pt>
    <dgm:pt modelId="{76541A59-B0EA-4A3E-932C-AE8B8BA7F1D5}" type="pres">
      <dgm:prSet presAssocID="{B275181F-96C9-446B-B4D3-6CAC78C5F499}" presName="sibTrans" presStyleCnt="0"/>
      <dgm:spPr/>
    </dgm:pt>
    <dgm:pt modelId="{8DBD39EC-C1D7-476B-8F06-4F8720FA4FA5}" type="pres">
      <dgm:prSet presAssocID="{2E3A81B9-7755-4366-889D-4BB880FF7049}" presName="composite" presStyleCnt="0"/>
      <dgm:spPr/>
    </dgm:pt>
    <dgm:pt modelId="{0829D0ED-056E-4EA7-840E-835DE66F4675}" type="pres">
      <dgm:prSet presAssocID="{2E3A81B9-7755-4366-889D-4BB880FF7049}" presName="bentUpArrow1" presStyleLbl="alignImgPlace1" presStyleIdx="1" presStyleCnt="5"/>
      <dgm:spPr/>
    </dgm:pt>
    <dgm:pt modelId="{333029C5-14C5-4516-BB89-BD6B56804F9B}" type="pres">
      <dgm:prSet presAssocID="{2E3A81B9-7755-4366-889D-4BB880FF7049}" presName="ParentText" presStyleLbl="node1" presStyleIdx="1" presStyleCnt="6" custScaleX="126418" custScaleY="99896">
        <dgm:presLayoutVars>
          <dgm:chMax val="1"/>
          <dgm:chPref val="1"/>
          <dgm:bulletEnabled val="1"/>
        </dgm:presLayoutVars>
      </dgm:prSet>
      <dgm:spPr/>
    </dgm:pt>
    <dgm:pt modelId="{FCF5D814-4329-40C3-A4D1-34FC994887AD}" type="pres">
      <dgm:prSet presAssocID="{2E3A81B9-7755-4366-889D-4BB880FF7049}" presName="ChildText" presStyleLbl="revTx" presStyleIdx="1" presStyleCnt="5" custScaleX="169713" custLinFactNeighborX="60632">
        <dgm:presLayoutVars>
          <dgm:chMax val="0"/>
          <dgm:chPref val="0"/>
          <dgm:bulletEnabled val="1"/>
        </dgm:presLayoutVars>
      </dgm:prSet>
      <dgm:spPr/>
    </dgm:pt>
    <dgm:pt modelId="{3D2E1E6F-3279-4CBF-837B-F4048F3A2CEA}" type="pres">
      <dgm:prSet presAssocID="{224C75B8-71B5-4649-BD00-394CF5DFFF28}" presName="sibTrans" presStyleCnt="0"/>
      <dgm:spPr/>
    </dgm:pt>
    <dgm:pt modelId="{A53099D1-C04A-49B6-ABB8-65E2723F24A8}" type="pres">
      <dgm:prSet presAssocID="{64EF3CE1-C60B-46C5-8D7F-50E7BA37EC73}" presName="composite" presStyleCnt="0"/>
      <dgm:spPr/>
    </dgm:pt>
    <dgm:pt modelId="{CF142716-BC61-48A0-8DB7-D85E5868066A}" type="pres">
      <dgm:prSet presAssocID="{64EF3CE1-C60B-46C5-8D7F-50E7BA37EC73}" presName="bentUpArrow1" presStyleLbl="alignImgPlace1" presStyleIdx="2" presStyleCnt="5"/>
      <dgm:spPr/>
    </dgm:pt>
    <dgm:pt modelId="{C47AB130-CA98-41F6-B41E-6ED947A73D2A}" type="pres">
      <dgm:prSet presAssocID="{64EF3CE1-C60B-46C5-8D7F-50E7BA37EC73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0062C60-7E04-40D8-B2CD-35BA627F6B84}" type="pres">
      <dgm:prSet presAssocID="{64EF3CE1-C60B-46C5-8D7F-50E7BA37EC73}" presName="ChildText" presStyleLbl="revTx" presStyleIdx="2" presStyleCnt="5" custScaleX="153077" custLinFactNeighborX="32596">
        <dgm:presLayoutVars>
          <dgm:chMax val="0"/>
          <dgm:chPref val="0"/>
          <dgm:bulletEnabled val="1"/>
        </dgm:presLayoutVars>
      </dgm:prSet>
      <dgm:spPr/>
    </dgm:pt>
    <dgm:pt modelId="{D1F90E8E-6B20-426A-B0CD-E1BB93F8506D}" type="pres">
      <dgm:prSet presAssocID="{34B497E3-A8F9-4ABB-B1CC-CE017BD81F7A}" presName="sibTrans" presStyleCnt="0"/>
      <dgm:spPr/>
    </dgm:pt>
    <dgm:pt modelId="{824355F0-7B79-40D4-A57B-806C3A318294}" type="pres">
      <dgm:prSet presAssocID="{B93BA867-F666-4D7F-AE84-7DA79D194C68}" presName="composite" presStyleCnt="0"/>
      <dgm:spPr/>
    </dgm:pt>
    <dgm:pt modelId="{909CA3E6-F1FE-4F2B-9B4A-C17630D899FD}" type="pres">
      <dgm:prSet presAssocID="{B93BA867-F666-4D7F-AE84-7DA79D194C68}" presName="bentUpArrow1" presStyleLbl="alignImgPlace1" presStyleIdx="3" presStyleCnt="5"/>
      <dgm:spPr/>
    </dgm:pt>
    <dgm:pt modelId="{447379BD-F7E8-465A-928C-778488D867F6}" type="pres">
      <dgm:prSet presAssocID="{B93BA867-F666-4D7F-AE84-7DA79D194C68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2773D1B1-21D2-4027-B138-8D232A68443C}" type="pres">
      <dgm:prSet presAssocID="{B93BA867-F666-4D7F-AE84-7DA79D194C68}" presName="ChildText" presStyleLbl="revTx" presStyleIdx="3" presStyleCnt="5" custScaleX="148191" custLinFactNeighborX="28348">
        <dgm:presLayoutVars>
          <dgm:chMax val="0"/>
          <dgm:chPref val="0"/>
          <dgm:bulletEnabled val="1"/>
        </dgm:presLayoutVars>
      </dgm:prSet>
      <dgm:spPr/>
    </dgm:pt>
    <dgm:pt modelId="{1CB90077-A7D4-4306-B537-A2B4AB52DF69}" type="pres">
      <dgm:prSet presAssocID="{4FB62E23-90CC-47E8-8842-C2F0ABF15214}" presName="sibTrans" presStyleCnt="0"/>
      <dgm:spPr/>
    </dgm:pt>
    <dgm:pt modelId="{93759A22-CC6B-4529-B7EA-D7427D72773D}" type="pres">
      <dgm:prSet presAssocID="{F516591A-7B81-4DA6-8B42-426433FFD5D6}" presName="composite" presStyleCnt="0"/>
      <dgm:spPr/>
    </dgm:pt>
    <dgm:pt modelId="{6868E905-4EB4-498D-8D06-2536C06748BF}" type="pres">
      <dgm:prSet presAssocID="{F516591A-7B81-4DA6-8B42-426433FFD5D6}" presName="bentUpArrow1" presStyleLbl="alignImgPlace1" presStyleIdx="4" presStyleCnt="5"/>
      <dgm:spPr/>
    </dgm:pt>
    <dgm:pt modelId="{58B1C45A-CFD8-41A5-88D1-D5866CB3EA18}" type="pres">
      <dgm:prSet presAssocID="{F516591A-7B81-4DA6-8B42-426433FFD5D6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FE31EEF-149C-4A85-8D7D-A0C4D5F1FC88}" type="pres">
      <dgm:prSet presAssocID="{F516591A-7B81-4DA6-8B42-426433FFD5D6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3B85670-F571-44A5-86A6-703F3CEED56F}" type="pres">
      <dgm:prSet presAssocID="{C64B2E56-AFF8-4ACC-A159-8230BBB4FC33}" presName="sibTrans" presStyleCnt="0"/>
      <dgm:spPr/>
    </dgm:pt>
    <dgm:pt modelId="{DD632EB2-FDCC-40BF-8381-665D404E0E6A}" type="pres">
      <dgm:prSet presAssocID="{DD9577BA-19EB-48E2-BF2F-A47CF715D541}" presName="composite" presStyleCnt="0"/>
      <dgm:spPr/>
    </dgm:pt>
    <dgm:pt modelId="{B95E7A1B-2118-40A3-A61F-FB9B51BCE4AB}" type="pres">
      <dgm:prSet presAssocID="{DD9577BA-19EB-48E2-BF2F-A47CF715D541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3EE7F908-5D40-4FF2-B08A-CE1F9F08F640}" srcId="{A11237EE-4B1E-4587-8EA4-04737BD6A72A}" destId="{3EBC7BE1-C4A5-4A53-B13D-574437D70EA1}" srcOrd="0" destOrd="0" parTransId="{8B60FE8B-D398-4A20-91D1-E189AA96B92A}" sibTransId="{B275181F-96C9-446B-B4D3-6CAC78C5F499}"/>
    <dgm:cxn modelId="{549ED00F-07EC-45D2-8FB4-F2C2CAE13858}" type="presOf" srcId="{10023CAA-26DD-455B-8711-62D27841536C}" destId="{9FE31EEF-149C-4A85-8D7D-A0C4D5F1FC88}" srcOrd="0" destOrd="0" presId="urn:microsoft.com/office/officeart/2005/8/layout/StepDownProcess"/>
    <dgm:cxn modelId="{BD5DFA10-DF8E-41D1-8710-0F799B82C024}" srcId="{B93BA867-F666-4D7F-AE84-7DA79D194C68}" destId="{5BCCE23E-8650-4D00-B14B-7D0D6FF61DB8}" srcOrd="0" destOrd="0" parTransId="{0E7747A2-1B0E-4A41-B97B-C64A2E9CE0E6}" sibTransId="{40EC9F2C-540E-49C4-8695-8934FC0B47F0}"/>
    <dgm:cxn modelId="{387D661F-52CE-463A-B301-CACAC04CB5F8}" type="presOf" srcId="{A11237EE-4B1E-4587-8EA4-04737BD6A72A}" destId="{7A86F754-9F50-4A8E-9665-7E374B76F63F}" srcOrd="0" destOrd="0" presId="urn:microsoft.com/office/officeart/2005/8/layout/StepDownProcess"/>
    <dgm:cxn modelId="{0771353B-5ED7-4029-8E00-5BBF2502C1AA}" srcId="{A11237EE-4B1E-4587-8EA4-04737BD6A72A}" destId="{2E3A81B9-7755-4366-889D-4BB880FF7049}" srcOrd="1" destOrd="0" parTransId="{8084F166-1E39-4161-9674-50F84FF3599F}" sibTransId="{224C75B8-71B5-4649-BD00-394CF5DFFF28}"/>
    <dgm:cxn modelId="{EB5CCF5C-7882-4407-970D-447AE5C424A9}" type="presOf" srcId="{20CDFDF7-CF21-468F-8CCD-E19FCEE74891}" destId="{FCF5D814-4329-40C3-A4D1-34FC994887AD}" srcOrd="0" destOrd="0" presId="urn:microsoft.com/office/officeart/2005/8/layout/StepDownProcess"/>
    <dgm:cxn modelId="{5992AB5D-CC7E-44D3-B871-F19DC9566975}" type="presOf" srcId="{64EF3CE1-C60B-46C5-8D7F-50E7BA37EC73}" destId="{C47AB130-CA98-41F6-B41E-6ED947A73D2A}" srcOrd="0" destOrd="0" presId="urn:microsoft.com/office/officeart/2005/8/layout/StepDownProcess"/>
    <dgm:cxn modelId="{33E24B46-91A7-4083-9146-92F8DE3CAA2E}" type="presOf" srcId="{3EBC7BE1-C4A5-4A53-B13D-574437D70EA1}" destId="{780D7C1E-B847-4054-9F1C-37979CD2F932}" srcOrd="0" destOrd="0" presId="urn:microsoft.com/office/officeart/2005/8/layout/StepDownProcess"/>
    <dgm:cxn modelId="{61ADAE47-5FE8-4009-93D2-C84B35F48EB1}" srcId="{A11237EE-4B1E-4587-8EA4-04737BD6A72A}" destId="{B93BA867-F666-4D7F-AE84-7DA79D194C68}" srcOrd="3" destOrd="0" parTransId="{99072E29-5786-48EC-A87D-B7910A467082}" sibTransId="{4FB62E23-90CC-47E8-8842-C2F0ABF15214}"/>
    <dgm:cxn modelId="{25643149-C4A4-4046-98EA-F8BC5B629225}" type="presOf" srcId="{F516591A-7B81-4DA6-8B42-426433FFD5D6}" destId="{58B1C45A-CFD8-41A5-88D1-D5866CB3EA18}" srcOrd="0" destOrd="0" presId="urn:microsoft.com/office/officeart/2005/8/layout/StepDownProcess"/>
    <dgm:cxn modelId="{99E22B4A-78DE-4E24-8436-BE116C6546A5}" srcId="{2E3A81B9-7755-4366-889D-4BB880FF7049}" destId="{20CDFDF7-CF21-468F-8CCD-E19FCEE74891}" srcOrd="0" destOrd="0" parTransId="{DAC045E8-5994-459B-930D-F35C1607E8C0}" sibTransId="{7AB6F82F-4323-4F0E-B0C7-1EB741ACC75A}"/>
    <dgm:cxn modelId="{13442E4D-06F9-4452-BD43-85C03B700566}" type="presOf" srcId="{B93BA867-F666-4D7F-AE84-7DA79D194C68}" destId="{447379BD-F7E8-465A-928C-778488D867F6}" srcOrd="0" destOrd="0" presId="urn:microsoft.com/office/officeart/2005/8/layout/StepDownProcess"/>
    <dgm:cxn modelId="{D3D5D756-5476-4803-8E45-8827F5CCE94D}" type="presOf" srcId="{A8548603-29F1-43F3-9984-8CAACD9B5D13}" destId="{20062C60-7E04-40D8-B2CD-35BA627F6B84}" srcOrd="0" destOrd="0" presId="urn:microsoft.com/office/officeart/2005/8/layout/StepDownProcess"/>
    <dgm:cxn modelId="{5D49E456-CF99-4A1C-B8FB-A83CF728ACB1}" srcId="{F516591A-7B81-4DA6-8B42-426433FFD5D6}" destId="{10023CAA-26DD-455B-8711-62D27841536C}" srcOrd="0" destOrd="0" parTransId="{05FA5CA7-B49C-4E0C-8152-B448D5C309AB}" sibTransId="{887BF70D-D2AA-419C-8553-DE86E2BAA756}"/>
    <dgm:cxn modelId="{010DEB96-EAEB-43A2-A644-8E0F76D1CBA3}" type="presOf" srcId="{DD9577BA-19EB-48E2-BF2F-A47CF715D541}" destId="{B95E7A1B-2118-40A3-A61F-FB9B51BCE4AB}" srcOrd="0" destOrd="0" presId="urn:microsoft.com/office/officeart/2005/8/layout/StepDownProcess"/>
    <dgm:cxn modelId="{1A083F9F-EF93-421D-9B1C-68016B825B0F}" srcId="{3EBC7BE1-C4A5-4A53-B13D-574437D70EA1}" destId="{86FC09A9-13D1-4054-BECE-171D29F2D4A5}" srcOrd="0" destOrd="0" parTransId="{38EB0D8D-6BC9-42E5-92FD-6FDDA84F5EF7}" sibTransId="{F3D7CA08-E014-4159-A764-E8192AB42002}"/>
    <dgm:cxn modelId="{F84743AC-7323-4B56-98DC-15472D34D82D}" type="presOf" srcId="{5BCCE23E-8650-4D00-B14B-7D0D6FF61DB8}" destId="{2773D1B1-21D2-4027-B138-8D232A68443C}" srcOrd="0" destOrd="0" presId="urn:microsoft.com/office/officeart/2005/8/layout/StepDownProcess"/>
    <dgm:cxn modelId="{7475EEAC-0100-445B-9352-4F7E95F17D1E}" srcId="{A11237EE-4B1E-4587-8EA4-04737BD6A72A}" destId="{DD9577BA-19EB-48E2-BF2F-A47CF715D541}" srcOrd="5" destOrd="0" parTransId="{218C7603-D884-4B7E-801D-98A2D296C078}" sibTransId="{7C7732A9-A11F-45BE-98B2-890542EB2857}"/>
    <dgm:cxn modelId="{A36071BB-4FB2-42E2-8C79-BE0ED8C25E3F}" srcId="{A11237EE-4B1E-4587-8EA4-04737BD6A72A}" destId="{F516591A-7B81-4DA6-8B42-426433FFD5D6}" srcOrd="4" destOrd="0" parTransId="{6E87BCB6-EB9E-431D-8F65-916C3D0821F3}" sibTransId="{C64B2E56-AFF8-4ACC-A159-8230BBB4FC33}"/>
    <dgm:cxn modelId="{EE728CBC-903C-46EF-976E-D80E4761FE4C}" srcId="{A11237EE-4B1E-4587-8EA4-04737BD6A72A}" destId="{64EF3CE1-C60B-46C5-8D7F-50E7BA37EC73}" srcOrd="2" destOrd="0" parTransId="{9A769AD2-8A56-42D9-AFD7-21A2A0B2DD29}" sibTransId="{34B497E3-A8F9-4ABB-B1CC-CE017BD81F7A}"/>
    <dgm:cxn modelId="{AC16F8C7-7D03-4BB4-9EAE-27CCE8E4F970}" type="presOf" srcId="{2E3A81B9-7755-4366-889D-4BB880FF7049}" destId="{333029C5-14C5-4516-BB89-BD6B56804F9B}" srcOrd="0" destOrd="0" presId="urn:microsoft.com/office/officeart/2005/8/layout/StepDownProcess"/>
    <dgm:cxn modelId="{76B8E5F9-987C-4347-B80D-1266272260BA}" srcId="{64EF3CE1-C60B-46C5-8D7F-50E7BA37EC73}" destId="{A8548603-29F1-43F3-9984-8CAACD9B5D13}" srcOrd="0" destOrd="0" parTransId="{031A4FAE-8F8C-484F-8572-CDF22D6C8328}" sibTransId="{BB29FA31-D51F-4E35-8F9E-6F867EB84943}"/>
    <dgm:cxn modelId="{50BF3AFB-014C-4B41-BF80-601D5EECAE75}" type="presOf" srcId="{86FC09A9-13D1-4054-BECE-171D29F2D4A5}" destId="{3E1FA6FF-FBC7-4B08-B617-29D67ADFE81D}" srcOrd="0" destOrd="0" presId="urn:microsoft.com/office/officeart/2005/8/layout/StepDownProcess"/>
    <dgm:cxn modelId="{0731F5C5-AA75-4CA5-A98C-87694A5DE2D7}" type="presParOf" srcId="{7A86F754-9F50-4A8E-9665-7E374B76F63F}" destId="{EEC0A64A-FD20-4CD4-8173-99E3DA4BA9F8}" srcOrd="0" destOrd="0" presId="urn:microsoft.com/office/officeart/2005/8/layout/StepDownProcess"/>
    <dgm:cxn modelId="{EFA659A9-A5E3-4C22-AF80-C5DEED436389}" type="presParOf" srcId="{EEC0A64A-FD20-4CD4-8173-99E3DA4BA9F8}" destId="{AEB0A9E1-82AA-4236-B765-EB21F8142E5C}" srcOrd="0" destOrd="0" presId="urn:microsoft.com/office/officeart/2005/8/layout/StepDownProcess"/>
    <dgm:cxn modelId="{1D9B0D43-5411-40F9-9F17-151141C9070D}" type="presParOf" srcId="{EEC0A64A-FD20-4CD4-8173-99E3DA4BA9F8}" destId="{780D7C1E-B847-4054-9F1C-37979CD2F932}" srcOrd="1" destOrd="0" presId="urn:microsoft.com/office/officeart/2005/8/layout/StepDownProcess"/>
    <dgm:cxn modelId="{94AE04AD-5B82-4B4C-AA23-0744F72BD84F}" type="presParOf" srcId="{EEC0A64A-FD20-4CD4-8173-99E3DA4BA9F8}" destId="{3E1FA6FF-FBC7-4B08-B617-29D67ADFE81D}" srcOrd="2" destOrd="0" presId="urn:microsoft.com/office/officeart/2005/8/layout/StepDownProcess"/>
    <dgm:cxn modelId="{4075A737-D775-4057-9266-CF67637DE014}" type="presParOf" srcId="{7A86F754-9F50-4A8E-9665-7E374B76F63F}" destId="{76541A59-B0EA-4A3E-932C-AE8B8BA7F1D5}" srcOrd="1" destOrd="0" presId="urn:microsoft.com/office/officeart/2005/8/layout/StepDownProcess"/>
    <dgm:cxn modelId="{EE7566E1-F403-4D68-98A0-DC484F7579D5}" type="presParOf" srcId="{7A86F754-9F50-4A8E-9665-7E374B76F63F}" destId="{8DBD39EC-C1D7-476B-8F06-4F8720FA4FA5}" srcOrd="2" destOrd="0" presId="urn:microsoft.com/office/officeart/2005/8/layout/StepDownProcess"/>
    <dgm:cxn modelId="{E3AE0719-2EDC-461F-BB4C-58FCF111A865}" type="presParOf" srcId="{8DBD39EC-C1D7-476B-8F06-4F8720FA4FA5}" destId="{0829D0ED-056E-4EA7-840E-835DE66F4675}" srcOrd="0" destOrd="0" presId="urn:microsoft.com/office/officeart/2005/8/layout/StepDownProcess"/>
    <dgm:cxn modelId="{DFFF1C5A-07D9-4259-8DCB-767B0DC9C4FD}" type="presParOf" srcId="{8DBD39EC-C1D7-476B-8F06-4F8720FA4FA5}" destId="{333029C5-14C5-4516-BB89-BD6B56804F9B}" srcOrd="1" destOrd="0" presId="urn:microsoft.com/office/officeart/2005/8/layout/StepDownProcess"/>
    <dgm:cxn modelId="{058EF1BD-70C4-435D-B123-AE6D71CD1D4A}" type="presParOf" srcId="{8DBD39EC-C1D7-476B-8F06-4F8720FA4FA5}" destId="{FCF5D814-4329-40C3-A4D1-34FC994887AD}" srcOrd="2" destOrd="0" presId="urn:microsoft.com/office/officeart/2005/8/layout/StepDownProcess"/>
    <dgm:cxn modelId="{B0963074-38D9-4F45-8BB9-7E15CD3C6C6F}" type="presParOf" srcId="{7A86F754-9F50-4A8E-9665-7E374B76F63F}" destId="{3D2E1E6F-3279-4CBF-837B-F4048F3A2CEA}" srcOrd="3" destOrd="0" presId="urn:microsoft.com/office/officeart/2005/8/layout/StepDownProcess"/>
    <dgm:cxn modelId="{A40BE11B-4386-41A0-AA6B-C80FEC5DEEA5}" type="presParOf" srcId="{7A86F754-9F50-4A8E-9665-7E374B76F63F}" destId="{A53099D1-C04A-49B6-ABB8-65E2723F24A8}" srcOrd="4" destOrd="0" presId="urn:microsoft.com/office/officeart/2005/8/layout/StepDownProcess"/>
    <dgm:cxn modelId="{2B3960F5-8F1E-4FC1-892B-50796FF1E7E1}" type="presParOf" srcId="{A53099D1-C04A-49B6-ABB8-65E2723F24A8}" destId="{CF142716-BC61-48A0-8DB7-D85E5868066A}" srcOrd="0" destOrd="0" presId="urn:microsoft.com/office/officeart/2005/8/layout/StepDownProcess"/>
    <dgm:cxn modelId="{0636AF04-D7CB-408C-9A32-A31EF4078387}" type="presParOf" srcId="{A53099D1-C04A-49B6-ABB8-65E2723F24A8}" destId="{C47AB130-CA98-41F6-B41E-6ED947A73D2A}" srcOrd="1" destOrd="0" presId="urn:microsoft.com/office/officeart/2005/8/layout/StepDownProcess"/>
    <dgm:cxn modelId="{5E54C7F1-D6E0-43C3-9ADD-C54B858817FE}" type="presParOf" srcId="{A53099D1-C04A-49B6-ABB8-65E2723F24A8}" destId="{20062C60-7E04-40D8-B2CD-35BA627F6B84}" srcOrd="2" destOrd="0" presId="urn:microsoft.com/office/officeart/2005/8/layout/StepDownProcess"/>
    <dgm:cxn modelId="{B055A738-E97F-4E6A-B075-30422CD633E2}" type="presParOf" srcId="{7A86F754-9F50-4A8E-9665-7E374B76F63F}" destId="{D1F90E8E-6B20-426A-B0CD-E1BB93F8506D}" srcOrd="5" destOrd="0" presId="urn:microsoft.com/office/officeart/2005/8/layout/StepDownProcess"/>
    <dgm:cxn modelId="{F19BA4CA-A913-4869-AB75-5B83D0A80808}" type="presParOf" srcId="{7A86F754-9F50-4A8E-9665-7E374B76F63F}" destId="{824355F0-7B79-40D4-A57B-806C3A318294}" srcOrd="6" destOrd="0" presId="urn:microsoft.com/office/officeart/2005/8/layout/StepDownProcess"/>
    <dgm:cxn modelId="{1640D754-2DE8-4D41-BEA5-000B5B030497}" type="presParOf" srcId="{824355F0-7B79-40D4-A57B-806C3A318294}" destId="{909CA3E6-F1FE-4F2B-9B4A-C17630D899FD}" srcOrd="0" destOrd="0" presId="urn:microsoft.com/office/officeart/2005/8/layout/StepDownProcess"/>
    <dgm:cxn modelId="{A6CE1B8A-50FE-46EB-85E1-EADEDB95A967}" type="presParOf" srcId="{824355F0-7B79-40D4-A57B-806C3A318294}" destId="{447379BD-F7E8-465A-928C-778488D867F6}" srcOrd="1" destOrd="0" presId="urn:microsoft.com/office/officeart/2005/8/layout/StepDownProcess"/>
    <dgm:cxn modelId="{FC97ABAB-C0D0-40E6-A559-6D88F93312E4}" type="presParOf" srcId="{824355F0-7B79-40D4-A57B-806C3A318294}" destId="{2773D1B1-21D2-4027-B138-8D232A68443C}" srcOrd="2" destOrd="0" presId="urn:microsoft.com/office/officeart/2005/8/layout/StepDownProcess"/>
    <dgm:cxn modelId="{4751FE02-C7F3-42E5-BF68-B01BF4BA9AA9}" type="presParOf" srcId="{7A86F754-9F50-4A8E-9665-7E374B76F63F}" destId="{1CB90077-A7D4-4306-B537-A2B4AB52DF69}" srcOrd="7" destOrd="0" presId="urn:microsoft.com/office/officeart/2005/8/layout/StepDownProcess"/>
    <dgm:cxn modelId="{D7DD8E35-14C0-44F5-9653-7902C25E17CF}" type="presParOf" srcId="{7A86F754-9F50-4A8E-9665-7E374B76F63F}" destId="{93759A22-CC6B-4529-B7EA-D7427D72773D}" srcOrd="8" destOrd="0" presId="urn:microsoft.com/office/officeart/2005/8/layout/StepDownProcess"/>
    <dgm:cxn modelId="{8781DA8F-277C-4180-9CCD-17B79AC17997}" type="presParOf" srcId="{93759A22-CC6B-4529-B7EA-D7427D72773D}" destId="{6868E905-4EB4-498D-8D06-2536C06748BF}" srcOrd="0" destOrd="0" presId="urn:microsoft.com/office/officeart/2005/8/layout/StepDownProcess"/>
    <dgm:cxn modelId="{0AD50BE0-4EE9-456E-9EBF-5E07B4FF7ECD}" type="presParOf" srcId="{93759A22-CC6B-4529-B7EA-D7427D72773D}" destId="{58B1C45A-CFD8-41A5-88D1-D5866CB3EA18}" srcOrd="1" destOrd="0" presId="urn:microsoft.com/office/officeart/2005/8/layout/StepDownProcess"/>
    <dgm:cxn modelId="{E002899E-3B53-4963-89A9-3ADAB0A685AF}" type="presParOf" srcId="{93759A22-CC6B-4529-B7EA-D7427D72773D}" destId="{9FE31EEF-149C-4A85-8D7D-A0C4D5F1FC88}" srcOrd="2" destOrd="0" presId="urn:microsoft.com/office/officeart/2005/8/layout/StepDownProcess"/>
    <dgm:cxn modelId="{ACACDFB7-2276-4500-9EF3-3EBC9C1ED559}" type="presParOf" srcId="{7A86F754-9F50-4A8E-9665-7E374B76F63F}" destId="{B3B85670-F571-44A5-86A6-703F3CEED56F}" srcOrd="9" destOrd="0" presId="urn:microsoft.com/office/officeart/2005/8/layout/StepDownProcess"/>
    <dgm:cxn modelId="{824F46E5-1FA3-4BAB-AAF2-512B5473EA62}" type="presParOf" srcId="{7A86F754-9F50-4A8E-9665-7E374B76F63F}" destId="{DD632EB2-FDCC-40BF-8381-665D404E0E6A}" srcOrd="10" destOrd="0" presId="urn:microsoft.com/office/officeart/2005/8/layout/StepDownProcess"/>
    <dgm:cxn modelId="{FD4FF6EB-BF88-47B9-94C7-ABE3586C2F0C}" type="presParOf" srcId="{DD632EB2-FDCC-40BF-8381-665D404E0E6A}" destId="{B95E7A1B-2118-40A3-A61F-FB9B51BCE4A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0A9E1-82AA-4236-B765-EB21F8142E5C}">
      <dsp:nvSpPr>
        <dsp:cNvPr id="0" name=""/>
        <dsp:cNvSpPr/>
      </dsp:nvSpPr>
      <dsp:spPr>
        <a:xfrm rot="5400000">
          <a:off x="1106353" y="765725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D7C1E-B847-4054-9F1C-37979CD2F932}">
      <dsp:nvSpPr>
        <dsp:cNvPr id="0" name=""/>
        <dsp:cNvSpPr/>
      </dsp:nvSpPr>
      <dsp:spPr>
        <a:xfrm>
          <a:off x="788283" y="33544"/>
          <a:ext cx="1378909" cy="79553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827125" y="72386"/>
        <a:ext cx="1301225" cy="717846"/>
      </dsp:txXfrm>
    </dsp:sp>
    <dsp:sp modelId="{3E1FA6FF-FBC7-4B08-B617-29D67ADFE81D}">
      <dsp:nvSpPr>
        <dsp:cNvPr id="0" name=""/>
        <dsp:cNvSpPr/>
      </dsp:nvSpPr>
      <dsp:spPr>
        <a:xfrm>
          <a:off x="2202007" y="124303"/>
          <a:ext cx="1389646" cy="613246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2202007" y="124303"/>
        <a:ext cx="1389646" cy="613246"/>
      </dsp:txXfrm>
    </dsp:sp>
    <dsp:sp modelId="{0829D0ED-056E-4EA7-840E-835DE66F4675}">
      <dsp:nvSpPr>
        <dsp:cNvPr id="0" name=""/>
        <dsp:cNvSpPr/>
      </dsp:nvSpPr>
      <dsp:spPr>
        <a:xfrm rot="5400000">
          <a:off x="2215874" y="1617645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029C5-14C5-4516-BB89-BD6B56804F9B}">
      <dsp:nvSpPr>
        <dsp:cNvPr id="0" name=""/>
        <dsp:cNvSpPr/>
      </dsp:nvSpPr>
      <dsp:spPr>
        <a:xfrm>
          <a:off x="1902097" y="904254"/>
          <a:ext cx="1370324" cy="75795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939104" y="941261"/>
        <a:ext cx="1296310" cy="683936"/>
      </dsp:txXfrm>
    </dsp:sp>
    <dsp:sp modelId="{FCF5D814-4329-40C3-A4D1-34FC994887AD}">
      <dsp:nvSpPr>
        <dsp:cNvPr id="0" name=""/>
        <dsp:cNvSpPr/>
      </dsp:nvSpPr>
      <dsp:spPr>
        <a:xfrm>
          <a:off x="3332448" y="976222"/>
          <a:ext cx="1337969" cy="613246"/>
        </a:xfrm>
        <a:prstGeom prst="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</dsp:txBody>
      <dsp:txXfrm>
        <a:off x="3332448" y="976222"/>
        <a:ext cx="1337969" cy="613246"/>
      </dsp:txXfrm>
    </dsp:sp>
    <dsp:sp modelId="{CF142716-BC61-48A0-8DB7-D85E5868066A}">
      <dsp:nvSpPr>
        <dsp:cNvPr id="0" name=""/>
        <dsp:cNvSpPr/>
      </dsp:nvSpPr>
      <dsp:spPr>
        <a:xfrm rot="5400000">
          <a:off x="3186508" y="2469960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AB130-CA98-41F6-B41E-6ED947A73D2A}">
      <dsp:nvSpPr>
        <dsp:cNvPr id="0" name=""/>
        <dsp:cNvSpPr/>
      </dsp:nvSpPr>
      <dsp:spPr>
        <a:xfrm>
          <a:off x="3015911" y="1756174"/>
          <a:ext cx="1083963" cy="75873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052956" y="1793219"/>
        <a:ext cx="1009873" cy="684649"/>
      </dsp:txXfrm>
    </dsp:sp>
    <dsp:sp modelId="{20062C60-7E04-40D8-B2CD-35BA627F6B84}">
      <dsp:nvSpPr>
        <dsp:cNvPr id="0" name=""/>
        <dsp:cNvSpPr/>
      </dsp:nvSpPr>
      <dsp:spPr>
        <a:xfrm>
          <a:off x="4147630" y="1828537"/>
          <a:ext cx="1206815" cy="613246"/>
        </a:xfrm>
        <a:prstGeom prst="rect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</dsp:txBody>
      <dsp:txXfrm>
        <a:off x="4147630" y="1828537"/>
        <a:ext cx="1206815" cy="613246"/>
      </dsp:txXfrm>
    </dsp:sp>
    <dsp:sp modelId="{909CA3E6-F1FE-4F2B-9B4A-C17630D899FD}">
      <dsp:nvSpPr>
        <dsp:cNvPr id="0" name=""/>
        <dsp:cNvSpPr/>
      </dsp:nvSpPr>
      <dsp:spPr>
        <a:xfrm rot="5400000">
          <a:off x="4300322" y="3322274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379BD-F7E8-465A-928C-778488D867F6}">
      <dsp:nvSpPr>
        <dsp:cNvPr id="0" name=""/>
        <dsp:cNvSpPr/>
      </dsp:nvSpPr>
      <dsp:spPr>
        <a:xfrm>
          <a:off x="4129725" y="2608488"/>
          <a:ext cx="1083963" cy="75873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166770" y="2645533"/>
        <a:ext cx="1009873" cy="684649"/>
      </dsp:txXfrm>
    </dsp:sp>
    <dsp:sp modelId="{2773D1B1-21D2-4027-B138-8D232A68443C}">
      <dsp:nvSpPr>
        <dsp:cNvPr id="0" name=""/>
        <dsp:cNvSpPr/>
      </dsp:nvSpPr>
      <dsp:spPr>
        <a:xfrm>
          <a:off x="5247214" y="2680851"/>
          <a:ext cx="1168295" cy="613246"/>
        </a:xfrm>
        <a:prstGeom prst="rect">
          <a:avLst/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</dsp:txBody>
      <dsp:txXfrm>
        <a:off x="5247214" y="2680851"/>
        <a:ext cx="1168295" cy="613246"/>
      </dsp:txXfrm>
    </dsp:sp>
    <dsp:sp modelId="{6868E905-4EB4-498D-8D06-2536C06748BF}">
      <dsp:nvSpPr>
        <dsp:cNvPr id="0" name=""/>
        <dsp:cNvSpPr/>
      </dsp:nvSpPr>
      <dsp:spPr>
        <a:xfrm rot="5400000">
          <a:off x="5414135" y="4174588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1C45A-CFD8-41A5-88D1-D5866CB3EA18}">
      <dsp:nvSpPr>
        <dsp:cNvPr id="0" name=""/>
        <dsp:cNvSpPr/>
      </dsp:nvSpPr>
      <dsp:spPr>
        <a:xfrm>
          <a:off x="5243539" y="3460803"/>
          <a:ext cx="1083963" cy="75873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280584" y="3497848"/>
        <a:ext cx="1009873" cy="684649"/>
      </dsp:txXfrm>
    </dsp:sp>
    <dsp:sp modelId="{9FE31EEF-149C-4A85-8D7D-A0C4D5F1FC88}">
      <dsp:nvSpPr>
        <dsp:cNvPr id="0" name=""/>
        <dsp:cNvSpPr/>
      </dsp:nvSpPr>
      <dsp:spPr>
        <a:xfrm>
          <a:off x="6327502" y="3533166"/>
          <a:ext cx="788371" cy="613246"/>
        </a:xfrm>
        <a:prstGeom prst="rect">
          <a:avLst/>
        </a:prstGeom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b="1" kern="1200" dirty="0"/>
        </a:p>
      </dsp:txBody>
      <dsp:txXfrm>
        <a:off x="6327502" y="3533166"/>
        <a:ext cx="788371" cy="613246"/>
      </dsp:txXfrm>
    </dsp:sp>
    <dsp:sp modelId="{B95E7A1B-2118-40A3-A61F-FB9B51BCE4AB}">
      <dsp:nvSpPr>
        <dsp:cNvPr id="0" name=""/>
        <dsp:cNvSpPr/>
      </dsp:nvSpPr>
      <dsp:spPr>
        <a:xfrm>
          <a:off x="6357353" y="4313117"/>
          <a:ext cx="1083963" cy="75873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100" b="1" kern="1200" dirty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rPr>
            <a:t>স্লাইড-১২ তে মোডেম সংযুক্ত একটি পিসির ছবি দিবেন।</a:t>
          </a:r>
          <a:endParaRPr lang="en-US" sz="1100" b="1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394398" y="4350162"/>
        <a:ext cx="1009873" cy="68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E57F2-E534-4EEA-8D97-8CA4051F333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52887-C06E-4E81-938B-77CEA74B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6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সংশ্লিষ্ট বিধায় কম্পিউটারের  এর ছবি দেওয়া হয়েছে কারন কম্পিউটারটি পাঠের সাথে মিল রয়েছে।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9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9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মোডেম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কী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কী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কাজে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ব্যবহার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করা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হয়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76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টেলিফোন লাইনের সাথে কম্পিউটারের সংযোগ ঘটা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নোর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জন্য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আমরা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কী ব্যবহার করছি?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as-IN" sz="1200" dirty="0">
                <a:latin typeface="NikoshBAN" pitchFamily="2" charset="0"/>
                <a:cs typeface="NikoshBAN" pitchFamily="2" charset="0"/>
              </a:rPr>
              <a:t>পৃথিবীর এক প্রান্ত থেকে অন্য প্রান্তে তথ্য 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 পাঠানোর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জন্য কী ব্যবহার করা হয়?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23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কোন যন্ত্র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সিগনাল গ্রহন করে আবার অন্য দিকে পাঠিয়ে 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দেয়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1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এক সময় তথ্য পাঠানো হত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 কিভাবে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8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খন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 তথ্য পাঠা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কী ব্যবহার করা হয়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অপটিক্যাল ফাইবার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2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শিক্ষার্থী</a:t>
            </a:r>
            <a:r>
              <a:rPr lang="bn-IN" baseline="0" dirty="0"/>
              <a:t> যদি ৩০ জন হয় তাহলে তাদেরকে ৫ দলে বিভক্ত করে দলগত কাজ দেওয়া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0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dirty="0"/>
              <a:t>ছবি</a:t>
            </a:r>
            <a:r>
              <a:rPr lang="bn-IN" baseline="0" dirty="0"/>
              <a:t> আঁকার জন্য প্রয়োজনীয় উপকরন পেন্সিল, রাবার, আর্ট পেপার, ইত্যাদি ব্যবহার করা যেতে পারে।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as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পৃথিবীর এক প্রান্ত থেকে অন্য প্রান্তে তথ্য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পাঠানোর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জন্য কী ব্যবহার করা হয়?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দুই ব্যক্তির কথোপোকথন বৈদ্যুতিক সংকেতের মাধ্যমে আসা যাওয়া করছে।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bn-IN" baseline="0" dirty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7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শিক্ষার্থীদের কাছে জানতে চাই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তে পারেন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পূর্বপাঠে আলোচিত হয়নি এমন আর কি কি দেখলে?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27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0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– ১।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ল্যান্ডফোন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তার দিয়ে সংকেত পাঠাতে হতো বলে টেলিফোনে সব সময় তারের সংযোগ রাখা হত তাই এটাকে টেলিফোন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বা ল্যান্ডফোন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বলে।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67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দুই ব্যক্তির কথোপোকথন বৈদ্যুতিক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কিসের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 মাধ্যমে আসা যাওয়া করছে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প্রত্যেককে</a:t>
            </a:r>
            <a:r>
              <a:rPr lang="en-US" baseline="0" dirty="0"/>
              <a:t> </a:t>
            </a:r>
            <a:r>
              <a:rPr lang="en-US" baseline="0" dirty="0" err="1"/>
              <a:t>আলাদা</a:t>
            </a:r>
            <a:r>
              <a:rPr lang="en-US" baseline="0" dirty="0"/>
              <a:t> </a:t>
            </a:r>
            <a:r>
              <a:rPr lang="en-US" baseline="0" dirty="0" err="1"/>
              <a:t>পোস্টার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উক্ত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টি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3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পারে-মোবাইল ফোন এখন কী নামে পরিচিতি লাভ করেছে।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ফোন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348C-F9AF-4DBD-828C-2D2360298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4F4BB-1D75-4F35-A828-7A006AE7D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A7C06-8E0C-4854-A963-F2767BBA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F4354-DAB7-48F5-83BA-2D5BA67F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A0454-EADD-4570-A016-E6E6D07D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0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485C-0522-4934-9072-18F7804F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5DB73-A070-4D14-B39D-6C9A82D8B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597C7-0463-4844-837E-E339C4EA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4D2A9-6526-4421-9B76-A4B84245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FA765-4A9D-47F4-80C9-862C542D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EBF1C-62FD-441F-910F-118B94236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3E3B8-F09E-40E5-BA51-B443D3963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2E7BC-31AB-46A4-A471-AF4E5279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75F6C-CE88-4E1F-B842-300ECD24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68D15-7F3E-43AF-BFA6-CEC09B54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AE59-82FE-4B98-9D1D-205922D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3FFE-9AE9-4DB3-A72F-744F8B70A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63631-291A-4375-BADB-50342D44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408A2-1822-4E30-92D3-6843892F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7487-883D-4985-901F-8CC6F550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7EF1-B457-49BE-91AF-ECE22181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3681E-4711-4453-B8FE-6B704D1A5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8FFEE-079A-4FC1-B4B8-18DAEB97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7F3A6-4EFD-4470-943A-F88802E7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AA8CB-4236-4BEC-85E0-91C20C6D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5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C24C-1A5F-42C4-9FC0-91A9A0A2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D2C7-EFFB-4540-A57A-3E6D94563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7B9B9-2089-4EBA-9D07-B7FBC1C36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B9F0C-2BE8-4914-A6FE-89FF599B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1DED1-C8B8-49E7-BB36-39C48530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7D249-D291-44FF-AE46-7EB5CBAF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8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6B2B-D356-4D1D-983D-789B06BB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8F66F-0567-41AF-A7BD-F55B3B427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B3E07-5D0E-44DD-A320-E430CB8CD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E67A7-7AC0-49F8-BCC9-4AB409917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FAD24-7520-4731-8D7D-9071DC665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59EF5-6B6D-4D9D-A51E-979D53C3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14EA7-E44F-4525-BB26-83212EBE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41485-9E67-40A4-8DAC-43BCE854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D85A-D9EC-4CB6-93EC-1DF31001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C6B47-A3B1-417A-8F8D-057E636D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60314-6C7E-4B97-8112-C8560DF9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78B70-D43F-41FE-AEF6-A2A38572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C4AE2-81A9-4349-97B8-840A0269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1C700-929B-41C0-82EB-59CB562C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04907-ADF5-4F3A-B2F5-3C755AF3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7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D7F8-736B-47C4-AFA1-DA30BB15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C16B9-A473-41DF-94C5-2CB76D927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1925F-89A0-4413-9DAA-CC12979E9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D44E5-17D8-4374-9573-1A08E307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5053D-0F77-47E1-BE59-6B25C1A6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FFA3B-8821-428C-B39A-B500CF07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4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9A81-4D36-466D-9443-3523ED14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CF6B6-8AD9-40BC-A9BA-365D4C87E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31C2F-8118-4D95-8215-9EAD2D838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9D25-C2A7-476B-98CF-56DD597C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42B70-C95F-41F5-B8AA-4504179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EEC4B-3B78-41BA-B0D5-D5267430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2325F-569A-4365-A13B-F004EFCE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62864-C834-4045-ACB6-2D609844B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CD57-E083-4F9E-94DA-02EF4EEA0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3989-ED29-40FD-9A19-3580E4C9E5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7310A-3F19-4FB4-B6F9-1794CBED3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F40A-4D28-473E-AB18-FB1BBD069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C3FD6-4159-4D1D-B0F8-EDFD1EE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4961" y="914401"/>
            <a:ext cx="6850039" cy="1447800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3800" b="1" dirty="0">
                <a:ln w="5715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1270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127000">
                  <a:srgbClr val="FFFFFF"/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plication soft 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6284" y="3046385"/>
            <a:ext cx="4599432" cy="3309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0444587"/>
              </p:ext>
            </p:extLst>
          </p:nvPr>
        </p:nvGraphicFramePr>
        <p:xfrm>
          <a:off x="2133600" y="1371600"/>
          <a:ext cx="82296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67664" y="380999"/>
            <a:ext cx="32566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ফো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4856" y="356682"/>
            <a:ext cx="2642383" cy="7078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1295401"/>
            <a:ext cx="5867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স্মার্টফোনের কয়েকটি ব্যবহার উল্লেখ কর।</a:t>
            </a:r>
            <a:endParaRPr lang="en-US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06969" y="3429000"/>
            <a:ext cx="5339862" cy="2718375"/>
            <a:chOff x="609600" y="2539425"/>
            <a:chExt cx="5339862" cy="2718375"/>
          </a:xfrm>
          <a:noFill/>
        </p:grpSpPr>
        <p:sp>
          <p:nvSpPr>
            <p:cNvPr id="7" name="TextBox 6"/>
            <p:cNvSpPr txBox="1"/>
            <p:nvPr/>
          </p:nvSpPr>
          <p:spPr>
            <a:xfrm>
              <a:off x="609600" y="3072825"/>
              <a:ext cx="4958862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2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 ২। </a:t>
              </a:r>
              <a:r>
                <a:rPr lang="bn-IN" sz="2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জিপিএস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এর মাধ্যমে পথ চেনা যায়।</a:t>
              </a:r>
              <a:endPara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09600" y="2539425"/>
              <a:ext cx="5339862" cy="2718375"/>
              <a:chOff x="609600" y="2539425"/>
              <a:chExt cx="5339862" cy="2718375"/>
            </a:xfrm>
            <a:grpFill/>
          </p:grpSpPr>
          <p:sp>
            <p:nvSpPr>
              <p:cNvPr id="6" name="TextBox 5"/>
              <p:cNvSpPr txBox="1"/>
              <p:nvPr/>
            </p:nvSpPr>
            <p:spPr>
              <a:xfrm>
                <a:off x="761999" y="2539425"/>
                <a:ext cx="5035063" cy="584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>
                    <a:ln>
                      <a:solidFill>
                        <a:schemeClr val="tx1"/>
                      </a:solidFill>
                    </a:ln>
                    <a:latin typeface="NikoshBAN" pitchFamily="2" charset="0"/>
                    <a:cs typeface="NikoshBAN" pitchFamily="2" charset="0"/>
                  </a:rPr>
                  <a:t>১। মোবাইল ফোনে গান শোনা যায়।</a:t>
                </a:r>
                <a:endParaRPr lang="en-US" sz="32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9600" y="3606225"/>
                <a:ext cx="5339862" cy="584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>
                    <a:ln>
                      <a:solidFill>
                        <a:schemeClr val="tx1"/>
                      </a:solidFill>
                    </a:ln>
                    <a:latin typeface="NikoshBAN" pitchFamily="2" charset="0"/>
                    <a:cs typeface="NikoshBAN" pitchFamily="2" charset="0"/>
                  </a:rPr>
                  <a:t> ৩। রেডিওতে গান শোনা যায়।</a:t>
                </a:r>
                <a:endParaRPr lang="en-US" sz="32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7862" y="4139625"/>
                <a:ext cx="4132385" cy="584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>
                    <a:ln>
                      <a:solidFill>
                        <a:schemeClr val="tx1"/>
                      </a:solidFill>
                    </a:ln>
                    <a:latin typeface="NikoshBAN" pitchFamily="2" charset="0"/>
                    <a:cs typeface="NikoshBAN" pitchFamily="2" charset="0"/>
                  </a:rPr>
                  <a:t>৪। মোবাইলে ছবি তোলা যায়।</a:t>
                </a:r>
                <a:endParaRPr lang="en-US" sz="32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2000" y="4673025"/>
                <a:ext cx="4654062" cy="584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>
                    <a:ln>
                      <a:solidFill>
                        <a:schemeClr val="tx1"/>
                      </a:solidFill>
                    </a:ln>
                    <a:latin typeface="NikoshBAN" pitchFamily="2" charset="0"/>
                    <a:cs typeface="NikoshBAN" pitchFamily="2" charset="0"/>
                  </a:rPr>
                  <a:t>৫। মোবাইলে গেম খেলা যায়।</a:t>
                </a:r>
                <a:endParaRPr lang="en-US" sz="32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4093699" y="2524780"/>
            <a:ext cx="2757268" cy="64633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সম্ভাব্য উত্তর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U1918-modem-1l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 b="13333"/>
          <a:stretch>
            <a:fillRect/>
          </a:stretch>
        </p:blipFill>
        <p:spPr>
          <a:xfrm>
            <a:off x="5334000" y="304800"/>
            <a:ext cx="3886200" cy="1424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33599" y="587514"/>
            <a:ext cx="1981201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মোডেম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000" t="18000" r="8000" b="18000"/>
          <a:stretch/>
        </p:blipFill>
        <p:spPr>
          <a:xfrm>
            <a:off x="3276601" y="1898433"/>
            <a:ext cx="5460869" cy="3494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981200" y="5845315"/>
            <a:ext cx="8458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মোডেম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বিভিন্ন ওয়েব সাইডে বিচরণ করা যায়।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981" b="23473"/>
          <a:stretch/>
        </p:blipFill>
        <p:spPr>
          <a:xfrm>
            <a:off x="4114800" y="2240777"/>
            <a:ext cx="2667000" cy="156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24601"/>
            <a:ext cx="2104292" cy="314507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684" y="1524463"/>
            <a:ext cx="941125" cy="784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87" y="3737978"/>
            <a:ext cx="941125" cy="784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317" y="1446878"/>
            <a:ext cx="941125" cy="784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105" y="3714738"/>
            <a:ext cx="941125" cy="784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670" y="2451587"/>
            <a:ext cx="941125" cy="784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1" y="4759205"/>
            <a:ext cx="941125" cy="7843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267" y="2738189"/>
            <a:ext cx="941125" cy="784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676" y="4933938"/>
            <a:ext cx="941125" cy="784333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5222008" y="1905000"/>
            <a:ext cx="4833817" cy="2617310"/>
          </a:xfrm>
          <a:custGeom>
            <a:avLst/>
            <a:gdLst>
              <a:gd name="connsiteX0" fmla="*/ 1432009 w 4574735"/>
              <a:gd name="connsiteY0" fmla="*/ 0 h 3571875"/>
              <a:gd name="connsiteX1" fmla="*/ 123714 w 4574735"/>
              <a:gd name="connsiteY1" fmla="*/ 2504050 h 3571875"/>
              <a:gd name="connsiteX2" fmla="*/ 4161142 w 4574735"/>
              <a:gd name="connsiteY2" fmla="*/ 3488788 h 3571875"/>
              <a:gd name="connsiteX3" fmla="*/ 4442496 w 4574735"/>
              <a:gd name="connsiteY3" fmla="*/ 3516924 h 3571875"/>
              <a:gd name="connsiteX4" fmla="*/ 4442496 w 4574735"/>
              <a:gd name="connsiteY4" fmla="*/ 3516924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4735" h="3571875">
                <a:moveTo>
                  <a:pt x="1432009" y="0"/>
                </a:moveTo>
                <a:cubicBezTo>
                  <a:pt x="550434" y="961292"/>
                  <a:pt x="-331141" y="1922585"/>
                  <a:pt x="123714" y="2504050"/>
                </a:cubicBezTo>
                <a:cubicBezTo>
                  <a:pt x="578569" y="3085515"/>
                  <a:pt x="3441345" y="3319976"/>
                  <a:pt x="4161142" y="3488788"/>
                </a:cubicBezTo>
                <a:cubicBezTo>
                  <a:pt x="4880939" y="3657600"/>
                  <a:pt x="4442496" y="3516924"/>
                  <a:pt x="4442496" y="3516924"/>
                </a:cubicBezTo>
                <a:lnTo>
                  <a:pt x="4442496" y="3516924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05000" y="3031896"/>
            <a:ext cx="3581400" cy="1188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 rot="922030">
            <a:off x="5324679" y="3907357"/>
            <a:ext cx="634955" cy="2890766"/>
          </a:xfrm>
          <a:prstGeom prst="arc">
            <a:avLst>
              <a:gd name="adj1" fmla="val 16200000"/>
              <a:gd name="adj2" fmla="val 235380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300" y="5291930"/>
            <a:ext cx="1331280" cy="1109488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7252363" y="4209186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843520" y="4342523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617202" y="3150710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042596" y="3061586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729342" y="2210263"/>
            <a:ext cx="217204" cy="900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105215" y="2161312"/>
            <a:ext cx="217204" cy="900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5" idx="2"/>
          </p:cNvCxnSpPr>
          <p:nvPr/>
        </p:nvCxnSpPr>
        <p:spPr>
          <a:xfrm flipH="1">
            <a:off x="7242104" y="3235920"/>
            <a:ext cx="197128" cy="9550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955660" y="3456712"/>
            <a:ext cx="217204" cy="900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42339" y="649070"/>
            <a:ext cx="326745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9143" y="5037890"/>
            <a:ext cx="7308257" cy="1200329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স্যটেলাইট ব্যবহার করে পৃথিবীর এক প্রান্ত থেকে অন্য প্রান্তে তথ্য পাঠা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নো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225" y="619781"/>
            <a:ext cx="408197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36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atellite_dish_transmit_md_wm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11680" y="1554891"/>
            <a:ext cx="3462613" cy="3105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satellite-tv-5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400" y="1554892"/>
            <a:ext cx="3810000" cy="3105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91490">
            <a:off x="6240957" y="2646437"/>
            <a:ext cx="1538132" cy="445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85307">
            <a:off x="7800225" y="2751761"/>
            <a:ext cx="1687217" cy="445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64682" y="5630663"/>
            <a:ext cx="8458200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টেলাইট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সিগ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ন্যা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লটি 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অন্য দিকে পাঠিয়ে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5974" y="382598"/>
            <a:ext cx="3795616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876800" y="3733800"/>
            <a:ext cx="228600" cy="228600"/>
          </a:xfrm>
          <a:custGeom>
            <a:avLst/>
            <a:gdLst>
              <a:gd name="connsiteX0" fmla="*/ 266701 w 533400"/>
              <a:gd name="connsiteY0" fmla="*/ 0 h 914400"/>
              <a:gd name="connsiteX1" fmla="*/ 532810 w 533400"/>
              <a:gd name="connsiteY1" fmla="*/ 426787 h 914400"/>
              <a:gd name="connsiteX2" fmla="*/ 266700 w 533400"/>
              <a:gd name="connsiteY2" fmla="*/ 457200 h 914400"/>
              <a:gd name="connsiteX3" fmla="*/ 266701 w 533400"/>
              <a:gd name="connsiteY3" fmla="*/ 0 h 914400"/>
              <a:gd name="connsiteX0" fmla="*/ 266701 w 533400"/>
              <a:gd name="connsiteY0" fmla="*/ 0 h 914400"/>
              <a:gd name="connsiteX1" fmla="*/ 532810 w 533400"/>
              <a:gd name="connsiteY1" fmla="*/ 426787 h 914400"/>
              <a:gd name="connsiteX0" fmla="*/ 1 w 353752"/>
              <a:gd name="connsiteY0" fmla="*/ 0 h 457200"/>
              <a:gd name="connsiteX1" fmla="*/ 266110 w 353752"/>
              <a:gd name="connsiteY1" fmla="*/ 426787 h 457200"/>
              <a:gd name="connsiteX2" fmla="*/ 0 w 353752"/>
              <a:gd name="connsiteY2" fmla="*/ 457200 h 457200"/>
              <a:gd name="connsiteX3" fmla="*/ 1 w 353752"/>
              <a:gd name="connsiteY3" fmla="*/ 0 h 457200"/>
              <a:gd name="connsiteX0" fmla="*/ 1 w 353752"/>
              <a:gd name="connsiteY0" fmla="*/ 0 h 457200"/>
              <a:gd name="connsiteX1" fmla="*/ 266110 w 353752"/>
              <a:gd name="connsiteY1" fmla="*/ 426787 h 457200"/>
              <a:gd name="connsiteX0" fmla="*/ 1 w 353752"/>
              <a:gd name="connsiteY0" fmla="*/ 0 h 533400"/>
              <a:gd name="connsiteX1" fmla="*/ 266110 w 353752"/>
              <a:gd name="connsiteY1" fmla="*/ 426787 h 533400"/>
              <a:gd name="connsiteX2" fmla="*/ 0 w 353752"/>
              <a:gd name="connsiteY2" fmla="*/ 457200 h 533400"/>
              <a:gd name="connsiteX3" fmla="*/ 1 w 353752"/>
              <a:gd name="connsiteY3" fmla="*/ 0 h 533400"/>
              <a:gd name="connsiteX0" fmla="*/ 1 w 353752"/>
              <a:gd name="connsiteY0" fmla="*/ 0 h 533400"/>
              <a:gd name="connsiteX1" fmla="*/ 266700 w 353752"/>
              <a:gd name="connsiteY1" fmla="*/ 533400 h 533400"/>
              <a:gd name="connsiteX0" fmla="*/ 1 w 353752"/>
              <a:gd name="connsiteY0" fmla="*/ 0 h 533400"/>
              <a:gd name="connsiteX1" fmla="*/ 266110 w 353752"/>
              <a:gd name="connsiteY1" fmla="*/ 426787 h 533400"/>
              <a:gd name="connsiteX2" fmla="*/ 0 w 353752"/>
              <a:gd name="connsiteY2" fmla="*/ 457200 h 533400"/>
              <a:gd name="connsiteX3" fmla="*/ 1 w 353752"/>
              <a:gd name="connsiteY3" fmla="*/ 0 h 533400"/>
              <a:gd name="connsiteX0" fmla="*/ 1 w 353752"/>
              <a:gd name="connsiteY0" fmla="*/ 0 h 533400"/>
              <a:gd name="connsiteX1" fmla="*/ 266861 w 353752"/>
              <a:gd name="connsiteY1" fmla="*/ 533400 h 533400"/>
              <a:gd name="connsiteX0" fmla="*/ 1 w 353752"/>
              <a:gd name="connsiteY0" fmla="*/ 0 h 1066800"/>
              <a:gd name="connsiteX1" fmla="*/ 266110 w 353752"/>
              <a:gd name="connsiteY1" fmla="*/ 426787 h 1066800"/>
              <a:gd name="connsiteX2" fmla="*/ 0 w 353752"/>
              <a:gd name="connsiteY2" fmla="*/ 457200 h 1066800"/>
              <a:gd name="connsiteX3" fmla="*/ 1 w 353752"/>
              <a:gd name="connsiteY3" fmla="*/ 0 h 1066800"/>
              <a:gd name="connsiteX0" fmla="*/ 1 w 353752"/>
              <a:gd name="connsiteY0" fmla="*/ 0 h 1066800"/>
              <a:gd name="connsiteX1" fmla="*/ 265314 w 353752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3752" h="1066800" stroke="0" extrusionOk="0">
                <a:moveTo>
                  <a:pt x="1" y="0"/>
                </a:moveTo>
                <a:cubicBezTo>
                  <a:pt x="140409" y="0"/>
                  <a:pt x="353752" y="103495"/>
                  <a:pt x="266110" y="426787"/>
                </a:cubicBezTo>
                <a:lnTo>
                  <a:pt x="0" y="457200"/>
                </a:lnTo>
                <a:cubicBezTo>
                  <a:pt x="0" y="304800"/>
                  <a:pt x="1" y="152400"/>
                  <a:pt x="1" y="0"/>
                </a:cubicBezTo>
                <a:close/>
              </a:path>
              <a:path w="353752" h="1066800" fill="none">
                <a:moveTo>
                  <a:pt x="1" y="0"/>
                </a:moveTo>
                <a:cubicBezTo>
                  <a:pt x="140409" y="0"/>
                  <a:pt x="255974" y="826635"/>
                  <a:pt x="265314" y="106680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076713" y="1639099"/>
            <a:ext cx="6034138" cy="3579802"/>
            <a:chOff x="1214881" y="914400"/>
            <a:chExt cx="5900393" cy="5029200"/>
          </a:xfrm>
        </p:grpSpPr>
        <p:pic>
          <p:nvPicPr>
            <p:cNvPr id="19" name="Picture 18" descr="satalit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881" y="914400"/>
              <a:ext cx="5900393" cy="50292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" name="Picture 17" descr="120px-Horn_loudspeaker_animatio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931642">
              <a:off x="1716761" y="2003509"/>
              <a:ext cx="2478445" cy="836143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" name="Picture 19" descr="120px-Horn_loudspeaker_animatio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366613">
              <a:off x="3987296" y="2354017"/>
              <a:ext cx="2834296" cy="836143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3" name="Rectangle 22"/>
          <p:cNvSpPr/>
          <p:nvPr/>
        </p:nvSpPr>
        <p:spPr>
          <a:xfrm>
            <a:off x="7162800" y="18288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609600"/>
            <a:ext cx="3429000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এক সময় তথ্য পাঠানো হত-</a:t>
            </a:r>
            <a:endParaRPr lang="en-US" sz="28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ectrici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916" y="1502643"/>
            <a:ext cx="4051685" cy="3540847"/>
          </a:xfrm>
          <a:prstGeom prst="rect">
            <a:avLst/>
          </a:prstGeom>
        </p:spPr>
      </p:pic>
      <p:pic>
        <p:nvPicPr>
          <p:cNvPr id="6" name="Picture 5" descr="pb_1fjo1380097828.jp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684" y="1524001"/>
            <a:ext cx="3786117" cy="3519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572780"/>
            <a:ext cx="3276600" cy="52322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বৈদ্যুতিক সংকেতের মাধ্যমে</a:t>
            </a:r>
            <a:endParaRPr lang="en-US" sz="28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562600"/>
            <a:ext cx="4724400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তারবিহীন ওয়্যারলেস সংকেতের মাধ্যমে</a:t>
            </a:r>
            <a:endParaRPr lang="en-US" sz="28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19780"/>
            <a:ext cx="3429000" cy="52322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এখন</a:t>
            </a:r>
            <a:r>
              <a:rPr lang="bn-BD" sz="28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তথ্য পাঠানো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496670"/>
            <a:ext cx="60960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তারবিহিন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সংযোগে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ব্যব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 descr="Fibre-optic-549x405.jpg"/>
          <p:cNvPicPr>
            <a:picLocks noChangeAspect="1"/>
          </p:cNvPicPr>
          <p:nvPr/>
        </p:nvPicPr>
        <p:blipFill>
          <a:blip r:embed="rId3" cstate="print"/>
          <a:srcRect r="14026"/>
          <a:stretch>
            <a:fillRect/>
          </a:stretch>
        </p:blipFill>
        <p:spPr>
          <a:xfrm>
            <a:off x="2991958" y="2384455"/>
            <a:ext cx="5313842" cy="38467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91957" y="1268144"/>
            <a:ext cx="6400800" cy="7644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অপটিক্যাল ফাইবার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957" y="2384455"/>
            <a:ext cx="5966691" cy="3846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 descr="fibre-optic-spray-large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99" y="253219"/>
            <a:ext cx="2372689" cy="1958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81200" y="2527238"/>
            <a:ext cx="8229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একটি অপটিক্যাল ফাইবার দিয়ে কত কোটি টেলিফোন লাইনের সমান তথ্য পাঠানো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7300" y="4555749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কোটি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3186592"/>
            <a:ext cx="7682133" cy="353488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 </a:t>
            </a:r>
          </a:p>
          <a:p>
            <a:pPr lvl="2">
              <a:lnSpc>
                <a:spcPct val="12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কাচেঁর অত্যন্ত স্বচ্ছ তন্তু</a:t>
            </a:r>
          </a:p>
          <a:p>
            <a:pPr lvl="2">
              <a:lnSpc>
                <a:spcPct val="12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চুলের মত সরু</a:t>
            </a:r>
          </a:p>
          <a:p>
            <a:pPr lvl="2">
              <a:lnSpc>
                <a:spcPct val="12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ভিতর দিয়ে আলোর সংকেত হিসেবে তথ্য এবং উপাত্ত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 যায়।</a:t>
            </a:r>
          </a:p>
          <a:p>
            <a:pPr lvl="2">
              <a:lnSpc>
                <a:spcPct val="12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৪।লেজারের আলো ব্যবহার করা যায়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534400" y="2077388"/>
            <a:ext cx="609600" cy="9368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458058"/>
            <a:ext cx="3581400" cy="92333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694348"/>
            <a:ext cx="472440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চিত্রটি দেখে এর ৪ টি বৈশিষ্ঠ্য লিখ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484" y="752556"/>
            <a:ext cx="2580249" cy="188358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1854" y="1752600"/>
            <a:ext cx="2030885" cy="2127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600202" y="4001280"/>
            <a:ext cx="37337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হাদী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( ICT )</a:t>
            </a: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বালিধা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পাঁচাকড়ি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দা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</a:p>
          <a:p>
            <a:pPr algn="ctr"/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মনিরামপুর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৭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৪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৪</a:t>
            </a:r>
            <a:endParaRPr lang="bn-BD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hadidm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Modern No. 20" panose="02070704070505020303" pitchFamily="18" charset="0"/>
                <a:cs typeface="NikoshBAN" pitchFamily="2" charset="0"/>
              </a:rPr>
              <a:t>74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@gmail.com</a:t>
            </a:r>
            <a:endParaRPr lang="en-US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233208"/>
            <a:ext cx="4445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 : দ্বিতীয়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9 (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ICT )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এর আরো কিছু -যন্ত্রপাতি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943600" y="1752600"/>
            <a:ext cx="0" cy="441960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2667000"/>
            <a:ext cx="0" cy="28956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1200" y="2667000"/>
            <a:ext cx="0" cy="28956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7" t="6619" r="9269" b="4374"/>
          <a:stretch/>
        </p:blipFill>
        <p:spPr>
          <a:xfrm>
            <a:off x="7394462" y="1752600"/>
            <a:ext cx="2015189" cy="2127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71103" y="685800"/>
            <a:ext cx="4794421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prstTxWarp prst="textPlain">
              <a:avLst>
                <a:gd name="adj" fmla="val 48288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600" b="1" dirty="0">
                <a:ln w="57150">
                  <a:solidFill>
                    <a:srgbClr val="FF0066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n w="57150">
                <a:solidFill>
                  <a:srgbClr val="FF0066"/>
                </a:solidFill>
              </a:ln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2360140"/>
            <a:ext cx="7918938" cy="3812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১। ল্যান্ডফো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নে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কিভাবে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সংযোগ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স্থাপিত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২।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মোডেমের কাজ কী?  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 ৩।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স্যাটেলাইট কী?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  ৪।আপটিক্যাল ফাইবার কাকে বলে?</a:t>
            </a:r>
          </a:p>
        </p:txBody>
      </p:sp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z="2000">
                <a:latin typeface="NikoshBAN" panose="02000000000000000000" pitchFamily="2" charset="0"/>
                <a:cs typeface="NikoshBAN" panose="02000000000000000000" pitchFamily="2" charset="0"/>
              </a:rPr>
              <a:pPr/>
              <a:t>21</a:t>
            </a:fld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792" y="2516999"/>
            <a:ext cx="9920416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করে কীভাবে এক কম্পিউটার থেকে অন্য কম্পিউটারে তথ্য পাঠানো যায় তার একটি ছবি আঁক।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2800" y="457200"/>
            <a:ext cx="5012724" cy="13098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60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514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092D526A-0068-4395-B3A7-78E6BA1B3062}" type="slidenum">
              <a:rPr lang="en-US">
                <a:solidFill>
                  <a:srgbClr val="C00000"/>
                </a:solidFill>
              </a:rPr>
              <a:pPr algn="r">
                <a:defRPr/>
              </a:pPr>
              <a:t>22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89146"/>
            <a:ext cx="6096000" cy="18620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4F994F-E6CF-4005-AC29-959DD4345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83" y="2349305"/>
            <a:ext cx="5539821" cy="40071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3275" y="1235868"/>
            <a:ext cx="6057900" cy="4386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62199" y="381000"/>
            <a:ext cx="773840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আমরা কম্পিউটারের কিছু যন্ত্রপাতির সাথে পরিচিত হ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ই। </a:t>
            </a:r>
          </a:p>
        </p:txBody>
      </p:sp>
      <p:pic>
        <p:nvPicPr>
          <p:cNvPr id="8" name="Picture 7" descr="telephone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32" t="7049" r="10182" b="6608"/>
          <a:stretch/>
        </p:blipFill>
        <p:spPr>
          <a:xfrm>
            <a:off x="3343275" y="1235868"/>
            <a:ext cx="6057900" cy="4386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275" y="1235868"/>
            <a:ext cx="6057899" cy="4386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19096" y="5759074"/>
            <a:ext cx="4624608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কীবোর্ড, মাউস, সিপি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ইউ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মনিটর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2931" y="5697518"/>
            <a:ext cx="338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8269" y="5697518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1907" y="1566952"/>
            <a:ext cx="8168186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এর কিছু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যন্ত্রপাতি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3707" y="557510"/>
            <a:ext cx="9953838" cy="49244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ই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পাঠ শেষে শিক্ষার্থীরা 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….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ল্যান্ডফোন ও মোবাইল ফোনের ব্যবহারগত পার্থক্য বর্ণনা করতে 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২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মোডেমের কাজ ব্যাখ্যা করতে পারবে।</a:t>
            </a:r>
            <a:endParaRPr lang="bn-BD" sz="3200" spc="-1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৩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স্যাটেলাইটের মাধ্যমে কিভাবে তথ্য আদান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প্রদান হয়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৪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অ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পটিক্যাল ফাইবারের ব্যবহার প্রক্রিয়া ব্যাখ্যা করতে পারবে।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17690"/>
      </p:ext>
    </p:extLst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617" y="1582926"/>
            <a:ext cx="3467183" cy="367487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533400"/>
            <a:ext cx="3886200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171" y="1582926"/>
            <a:ext cx="3388459" cy="367487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5486400"/>
            <a:ext cx="20574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ল্যান্ডফোন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0888" y="5525870"/>
            <a:ext cx="24131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ফোন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518151"/>
            <a:ext cx="21336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399" y="586855"/>
            <a:ext cx="5316941" cy="391690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2743201" y="4979541"/>
            <a:ext cx="7086600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কথোপোকথন বৈদ্যুতিক সংকেতের মাধ্যমে আসা যাওয়া করছে।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47906" y="136525"/>
            <a:ext cx="3278310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4723" y="1018561"/>
            <a:ext cx="8007179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ল্যান্ডফোন ও মোবাইল ফোনের পার্থক্যগুলি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75021" y="1683971"/>
            <a:ext cx="8007179" cy="4927844"/>
            <a:chOff x="1066846" y="7403814"/>
            <a:chExt cx="7542504" cy="47638680"/>
          </a:xfrm>
        </p:grpSpPr>
        <p:sp>
          <p:nvSpPr>
            <p:cNvPr id="6" name="TextBox 5"/>
            <p:cNvSpPr txBox="1"/>
            <p:nvPr/>
          </p:nvSpPr>
          <p:spPr>
            <a:xfrm>
              <a:off x="1066846" y="8335370"/>
              <a:ext cx="7504957" cy="4670712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ল্যান্ডফোন 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মোবাইল ফোন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১। তারের সাথে সংযোগ থাকে।         ১। তারের সাথে সংযোগ থাকে না।</a:t>
              </a: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২। এটি একটা নির্দিষ্ট রুমে থাকে।       ২। এটি সব সময় কাছে রাখা যায়।</a:t>
              </a: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৩। এটি শুধু কথা বলার কাজে ব্যবহৃত ৩। এটি বিভিন্ন কাজে ব্যবহৃত হয়।</a:t>
              </a: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  হয়।</a:t>
              </a:r>
            </a:p>
            <a:p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endParaRPr lang="bn-BD" sz="3600" dirty="0">
                <a:latin typeface="NikoshBAN" pitchFamily="2" charset="0"/>
                <a:cs typeface="NikoshBAN" pitchFamily="2" charset="0"/>
              </a:endParaRPr>
            </a:p>
            <a:p>
              <a:endParaRPr lang="bn-BD" sz="3600" dirty="0"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1066847" y="7403814"/>
              <a:ext cx="75425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4404028" y="8529578"/>
              <a:ext cx="37547" cy="40408436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tach skin.gif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5166" y="1285645"/>
            <a:ext cx="6079067" cy="3717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771099" y="202138"/>
            <a:ext cx="4267200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2976" y="5217994"/>
            <a:ext cx="306344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ফোন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907</Words>
  <Application>Microsoft Office PowerPoint</Application>
  <PresentationFormat>Widescreen</PresentationFormat>
  <Paragraphs>160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Modern No. 20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Hadi</dc:creator>
  <cp:lastModifiedBy>Balidha Madrasa</cp:lastModifiedBy>
  <cp:revision>23</cp:revision>
  <dcterms:created xsi:type="dcterms:W3CDTF">2020-02-04T07:29:19Z</dcterms:created>
  <dcterms:modified xsi:type="dcterms:W3CDTF">2020-03-05T05:37:46Z</dcterms:modified>
</cp:coreProperties>
</file>