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71" r:id="rId10"/>
    <p:sldId id="266" r:id="rId11"/>
    <p:sldId id="272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1" d="100"/>
          <a:sy n="7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3873D-65E1-497A-A534-DBAE1FF7F693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7C269-E240-4CFF-861D-275E4F3D0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77C269-E240-4CFF-861D-275E4F3D09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2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837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4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80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27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3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55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EBBD-CDBD-4D84-8EA4-718335A942A4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4CC5-0CB8-43C0-AC5B-94F10882C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2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0306" y="282388"/>
            <a:ext cx="11524129" cy="16238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8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উপস্থিত সকলকে</a:t>
            </a:r>
            <a:endParaRPr lang="en-US" sz="8800" dirty="0">
              <a:solidFill>
                <a:schemeClr val="tx1"/>
              </a:solidFill>
            </a:endParaRPr>
          </a:p>
        </p:txBody>
      </p:sp>
      <p:sp>
        <p:nvSpPr>
          <p:cNvPr id="2" name="Horizontal Scroll 1"/>
          <p:cNvSpPr/>
          <p:nvPr/>
        </p:nvSpPr>
        <p:spPr>
          <a:xfrm>
            <a:off x="2585545" y="2010104"/>
            <a:ext cx="6804134" cy="4193628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শুভেচ্ছা </a:t>
            </a:r>
          </a:p>
          <a:p>
            <a:pPr algn="ctr"/>
            <a:r>
              <a:rPr lang="bn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</a:p>
          <a:p>
            <a:pPr algn="ctr"/>
            <a:r>
              <a:rPr lang="bn-IN" sz="6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অভিনন্দন</a:t>
            </a:r>
            <a:endParaRPr lang="en-US" sz="66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994" y="2554013"/>
            <a:ext cx="2205366" cy="405173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38" y="2179710"/>
            <a:ext cx="2205366" cy="422871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2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9727" y="4549676"/>
            <a:ext cx="110435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>
                <a:latin typeface="NikoshBAN" pitchFamily="2" charset="0"/>
                <a:cs typeface="NikoshBAN" pitchFamily="2" charset="0"/>
              </a:rPr>
              <a:t>এটিএম একধরনের ইলেকট্রনিক যন্ত্র, যার মাধ্যমে গ্রাহক ব্যংকের কর্মচারীর উপস্থিতি ছাড়া প্রাথমিক কিছু লেনদেন করতে পারে।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511158"/>
            <a:ext cx="5165272" cy="37512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100" y="568380"/>
            <a:ext cx="4767943" cy="359880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5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665514" y="373324"/>
            <a:ext cx="7805057" cy="4459933"/>
            <a:chOff x="1665514" y="373324"/>
            <a:chExt cx="7805057" cy="4459933"/>
          </a:xfrm>
        </p:grpSpPr>
        <p:sp>
          <p:nvSpPr>
            <p:cNvPr id="6" name="TextBox 5"/>
            <p:cNvSpPr txBox="1"/>
            <p:nvPr/>
          </p:nvSpPr>
          <p:spPr>
            <a:xfrm>
              <a:off x="6266202" y="1697662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65514" y="373324"/>
              <a:ext cx="7805057" cy="4459933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r>
                <a:rPr lang="bn-BD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এনি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87187" y="1977245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665514" y="373324"/>
              <a:ext cx="2595718" cy="4715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জনতা</a:t>
              </a:r>
              <a:r>
                <a:rPr lang="en-US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ব্যাংক</a:t>
              </a:r>
              <a:endParaRPr lang="en-US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05642" y="3450745"/>
            <a:ext cx="2255590" cy="1081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এনি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ব্রাঞ্চ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0624" y="5112840"/>
            <a:ext cx="1130329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একটি শাখায় হিসাব খুলে দেশের অন্য যেকোনো শাখায় তার লেনদেন করতে পারে।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96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871" y="5047059"/>
            <a:ext cx="1175112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ডেবিট কার্ড এবং ক্রেডিট কার্ড এর পার্থক্য লিখ। 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6200" y="261257"/>
            <a:ext cx="41637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u="sng" dirty="0" smtClean="0"/>
              <a:t>দলীয় কাজ</a:t>
            </a:r>
            <a:endParaRPr lang="en-US" sz="6000" u="sng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AD698-2FE6-43D0-A513-A79663B2EDA0}"/>
              </a:ext>
            </a:extLst>
          </p:cNvPr>
          <p:cNvSpPr/>
          <p:nvPr/>
        </p:nvSpPr>
        <p:spPr>
          <a:xfrm>
            <a:off x="3649096" y="1784751"/>
            <a:ext cx="4245428" cy="2754476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96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6442" y="0"/>
            <a:ext cx="2775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70C0"/>
                </a:solidFill>
              </a:rPr>
              <a:t>মূল্যায়ন</a:t>
            </a:r>
            <a:endParaRPr lang="en-US" sz="54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98101"/>
            <a:ext cx="989511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ATM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পূর্ণরুপ কী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জন্য ব্যাংকে কোন হিসাব থাকার বাধ্যবাধকতা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নাই ?</a:t>
            </a:r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কার্ডের মাধ্যমে বাকীতে মালামাল ক্রয় করা যায়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কোন সেবার মাধ্যমে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াংকের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োন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শাখা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উ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ত্তোলন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020" y="3030320"/>
            <a:ext cx="2661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 - </a:t>
            </a:r>
            <a:r>
              <a:rPr lang="bn-BD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lang="bn-BD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6980" y="1584562"/>
            <a:ext cx="562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>
                <a:solidFill>
                  <a:srgbClr val="00B0F0"/>
                </a:solidFill>
              </a:rPr>
              <a:t>উত্তর- </a:t>
            </a:r>
            <a:r>
              <a:rPr lang="en-US" sz="2800" b="1" dirty="0">
                <a:solidFill>
                  <a:srgbClr val="00B0F0"/>
                </a:solidFill>
              </a:rPr>
              <a:t>Automated Teller Machine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234" y="4282505"/>
            <a:ext cx="3279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</a:t>
            </a:r>
            <a:r>
              <a:rPr lang="bn-BD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ক্রেডিট </a:t>
            </a:r>
            <a:r>
              <a:rPr lang="bn-BD" sz="36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কার্ড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8020" y="6242579"/>
            <a:ext cx="465908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উত্তর- </a:t>
            </a:r>
            <a:r>
              <a:rPr lang="en-US" sz="32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াঞ্চ</a:t>
            </a:r>
            <a:r>
              <a:rPr lang="en-US" sz="32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ব্যাংকি</a:t>
            </a:r>
            <a:endParaRPr lang="en-US" sz="3200" dirty="0">
              <a:solidFill>
                <a:srgbClr val="00B0F0"/>
              </a:solidFill>
            </a:endParaRPr>
          </a:p>
          <a:p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250" y="599105"/>
            <a:ext cx="4547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 algn="ctr">
              <a:buFont typeface="Wingdings" panose="05000000000000000000" pitchFamily="2" charset="2"/>
              <a:buChar char="q"/>
            </a:pPr>
            <a:r>
              <a:rPr lang="bn-BD" sz="6600" b="1" dirty="0">
                <a:ln w="57150" cmpd="sng">
                  <a:noFill/>
                  <a:prstDash val="solid"/>
                </a:ln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3143" y="1926772"/>
            <a:ext cx="111850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4800" dirty="0" smtClean="0"/>
              <a:t>বর্তমান সময়ে ইলেক্ট্রনিক ব্যাংকিং এর প্রয়োজনীয়তা গুলো কী কী আলোচনা কর।</a:t>
            </a:r>
            <a:endParaRPr lang="en-US" sz="48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8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47058" y="1573148"/>
            <a:ext cx="8880457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21600" b="1" dirty="0" smtClean="0">
                <a:ln w="6600">
                  <a:solidFill>
                    <a:schemeClr val="accent2"/>
                  </a:solidFill>
                  <a:prstDash val="solid"/>
                </a:ln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1600" b="1" cap="none" spc="0" dirty="0">
              <a:ln w="6600">
                <a:solidFill>
                  <a:schemeClr val="accent2"/>
                </a:solidFill>
                <a:prstDash val="solid"/>
              </a:ln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39E3F7F-6D22-41E2-9DA0-96C1532C0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249450"/>
            <a:ext cx="5664347" cy="272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ভট্টাচার্য্য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ডেমোনেস্ট্রেটর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আর্য্যমৈত্রেয়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ইনস্টিটিউশন</a:t>
            </a:r>
          </a:p>
          <a:p>
            <a:pPr marL="0" indent="0" algn="ctr">
              <a:buNone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606" y="448393"/>
            <a:ext cx="2893134" cy="346523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5768147" y="874058"/>
            <a:ext cx="5903900" cy="5238589"/>
          </a:xfrm>
          <a:prstGeom prst="ellipse">
            <a:avLst/>
          </a:prstGeom>
          <a:ln w="76200"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১০ম</a:t>
            </a:r>
            <a:endParaRPr lang="bn-BD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 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ফিন্যান্স 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 ব্যাংকিং</a:t>
            </a: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 </a:t>
            </a:r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  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 </a:t>
            </a:r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 </a:t>
            </a:r>
          </a:p>
          <a:p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 </a:t>
            </a:r>
            <a:r>
              <a:rPr lang="en-US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3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২৩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</a:t>
            </a:r>
            <a:r>
              <a:rPr lang="bn-IN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bn-BD" sz="4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/২০১৯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951514" cy="2789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944" y="287867"/>
            <a:ext cx="3990975" cy="2667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26" y="440871"/>
            <a:ext cx="4107218" cy="251399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842532" y="3395738"/>
            <a:ext cx="5713639" cy="30371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সোনালী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জনতা ব্যাংক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গ্রমীন ব্যাংক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ডাচ বাংলা ব্যাংক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7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437" y="1840664"/>
            <a:ext cx="1103058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6000" b="1" i="1" u="sng" dirty="0">
                <a:ln/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এর বিভিন্ন পণ্য ও সেবা  </a:t>
            </a:r>
            <a:endParaRPr lang="en-US" sz="6000" b="1" i="1" u="sng" dirty="0">
              <a:ln/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0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8315" y="2436950"/>
            <a:ext cx="9682844" cy="3477875"/>
          </a:xfrm>
          <a:prstGeom prst="rect">
            <a:avLst/>
          </a:prstGeom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  <a:sym typeface="Wingdings 2"/>
              </a:rPr>
              <a:t>১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। ইলেকট্রনিক ব্যাংকিং পণ্য কী তা বলতে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endParaRPr lang="bn-BD" sz="4400" b="1" dirty="0">
              <a:latin typeface="NikoshBAN" pitchFamily="2" charset="0"/>
              <a:cs typeface="NikoshBAN" pitchFamily="2" charset="0"/>
              <a:sym typeface="Wingdings 2"/>
            </a:endParaRPr>
          </a:p>
          <a:p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২। ইলেকট্রনিক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বিভিন্ন সেবা সম্পর্কে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	আলোচনা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করতে 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।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endParaRPr lang="bn-BD" sz="4400" b="1" dirty="0">
              <a:latin typeface="NikoshBAN" pitchFamily="2" charset="0"/>
              <a:cs typeface="NikoshBAN" pitchFamily="2" charset="0"/>
              <a:sym typeface="Wingdings 2"/>
            </a:endParaRPr>
          </a:p>
          <a:p>
            <a:pPr>
              <a:tabLst>
                <a:tab pos="519113" algn="l"/>
              </a:tabLst>
            </a:pP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৩। ইলেকট্রনিক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ব্যাংকিং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এর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বিভিন্ন পণ্য ও সেবার </a:t>
            </a:r>
            <a:r>
              <a:rPr lang="bn-IN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	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অবদান 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মূল্যায়ন করতে </a:t>
            </a:r>
            <a:r>
              <a:rPr lang="bn-BD" sz="4400" b="1" dirty="0" smtClean="0">
                <a:latin typeface="NikoshBAN" pitchFamily="2" charset="0"/>
                <a:cs typeface="NikoshBAN" pitchFamily="2" charset="0"/>
                <a:sym typeface="Wingdings 2"/>
              </a:rPr>
              <a:t>পারবে</a:t>
            </a:r>
            <a:r>
              <a:rPr lang="bn-BD" sz="4400" b="1" dirty="0">
                <a:latin typeface="NikoshBAN" pitchFamily="2" charset="0"/>
                <a:cs typeface="NikoshBAN" pitchFamily="2" charset="0"/>
                <a:sym typeface="Wingdings 2"/>
              </a:rPr>
              <a:t>। 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012372" y="556289"/>
            <a:ext cx="9731828" cy="1299474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এই পাঠ শেষে </a:t>
            </a:r>
            <a:r>
              <a:rPr lang="bn-BD" sz="6000" b="1" dirty="0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bn-IN" sz="6000" b="1" dirty="0" smtClean="0">
                <a:latin typeface="NikoshBAN" pitchFamily="2" charset="0"/>
                <a:cs typeface="NikoshBAN" pitchFamily="2" charset="0"/>
              </a:rPr>
              <a:t>.........</a:t>
            </a:r>
            <a:endParaRPr lang="en-US" sz="60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743" y="326571"/>
            <a:ext cx="5345465" cy="2549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1582" y="2875869"/>
            <a:ext cx="3750418" cy="34565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" y="263297"/>
            <a:ext cx="5372100" cy="20638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8214" y="3212057"/>
            <a:ext cx="8033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যে সকল ইলেকট্রনিক ডিভাইস ব্যবহার করে ব্যাংকিং লেনদেন সম্পন্ন করা হয় তাকে ইলেকট্রনিক ব্যাংকিং পণ্য বলে।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967697" y="163285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6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এটিএম</a:t>
            </a:r>
            <a:endParaRPr lang="en-US" sz="6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4196442" y="1763484"/>
            <a:ext cx="3771901" cy="310242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bn-BD" sz="4000" b="1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ইলেকট্রনিক ব্যাংকিং সেবার কিছু পণ্য</a:t>
            </a:r>
            <a:endParaRPr lang="en-US" sz="4000" b="1" dirty="0">
              <a:solidFill>
                <a:schemeClr val="tx2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8026581" y="963385"/>
            <a:ext cx="2296885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ডেবিট কার্ড ও ক্রেডিট কার্ড</a:t>
            </a:r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8095704" y="3804549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4991101" y="5143495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ইন্টারনেট ব্যাংকিং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1910444" y="3804549"/>
            <a:ext cx="2158637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এনি ব্রাঞ্চ ব্যাংকিং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1698172" y="865413"/>
            <a:ext cx="2360022" cy="1404256"/>
          </a:xfrm>
          <a:prstGeom prst="flowChartAlternateProcess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ফোন ব্যাংকিং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795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709" y="117693"/>
            <a:ext cx="4951490" cy="37585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02881" cy="33261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1886" y="4549676"/>
            <a:ext cx="1058091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এটা একধরনের ইলেকট্রনিক প্লাস্টিক কার্ড, যা ব্যাংক তার গ্রাহকের জন্য ইস্যু করে থাকে। এই কার্ডের মাধ্যমে নগদ টাকা ছাড়াই গ্রাহক কেনা-কাটা করতে পারে এবং প্রয়োজনে এটিএম মেশিন থেকে নগদ টাকা উত্তোলন করতে পারে। </a:t>
            </a:r>
            <a:endParaRPr lang="en-U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67543" y="3326158"/>
            <a:ext cx="282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ডেবিট কার্ড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9886" y="3495435"/>
            <a:ext cx="31161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ক্রেডিট কার্ড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6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85" y="96611"/>
            <a:ext cx="4931229" cy="25676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300" y="212898"/>
            <a:ext cx="5285014" cy="2095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884" y="4010970"/>
            <a:ext cx="56007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ব্যাংকিং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এজেন্ট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তুলতে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939643" y="4010970"/>
            <a:ext cx="52523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dirty="0">
                <a:latin typeface="NikoshBAN" pitchFamily="2" charset="0"/>
                <a:cs typeface="NikoshBAN" pitchFamily="2" charset="0"/>
              </a:rPr>
              <a:t>মোবাইল এসএমএসের মাধ্যমে বিভিন্ন ব্যাংকিং সেবা প্রদান করাকে এসএমএস ব্যাংকিং বলে।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7092" y="2811920"/>
            <a:ext cx="23894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ফোন ব্যাংকিং 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49985" y="2500077"/>
            <a:ext cx="2367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এসএমএস ব্যাংকিং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0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313</Words>
  <Application>Microsoft Office PowerPoint</Application>
  <PresentationFormat>Widescreen</PresentationFormat>
  <Paragraphs>65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 ও অভিনন্দন</dc:title>
  <dc:creator>Sabuj</dc:creator>
  <cp:lastModifiedBy>Sabuj</cp:lastModifiedBy>
  <cp:revision>45</cp:revision>
  <dcterms:created xsi:type="dcterms:W3CDTF">2019-09-01T05:26:39Z</dcterms:created>
  <dcterms:modified xsi:type="dcterms:W3CDTF">2020-03-06T17:03:25Z</dcterms:modified>
</cp:coreProperties>
</file>