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98" r:id="rId2"/>
  </p:sldMasterIdLst>
  <p:notesMasterIdLst>
    <p:notesMasterId r:id="rId16"/>
  </p:notes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216C-A7FB-4F49-B70A-9A32084B60D6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7D91-48B8-40C4-BAC8-42B127C9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47D91-48B8-40C4-BAC8-42B127C96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8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9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9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6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63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2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85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98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6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8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1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5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56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44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45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6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3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3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707425-0A00-4C37-911A-DD9C0C33363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2476-D0F8-42B9-B5A3-51C13AE0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66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4C413-972C-4F9A-AF33-CEBEEBFBA567}"/>
              </a:ext>
            </a:extLst>
          </p:cNvPr>
          <p:cNvSpPr/>
          <p:nvPr/>
        </p:nvSpPr>
        <p:spPr>
          <a:xfrm>
            <a:off x="375138" y="187569"/>
            <a:ext cx="11558954" cy="1922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2B351-2D97-414E-98C0-A42DA80B1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2344616"/>
            <a:ext cx="11558954" cy="42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C115867-77B8-45D7-B633-07A2AEDA5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03996"/>
              </p:ext>
            </p:extLst>
          </p:nvPr>
        </p:nvGraphicFramePr>
        <p:xfrm>
          <a:off x="2032000" y="1945639"/>
          <a:ext cx="8128000" cy="25091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67538382"/>
                    </a:ext>
                  </a:extLst>
                </a:gridCol>
              </a:tblGrid>
              <a:tr h="62728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সুস্বাস্থের জন্য তোমার সুঅভ্যাসসনূহ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85772"/>
                  </a:ext>
                </a:extLst>
              </a:tr>
              <a:tr h="627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54086473"/>
                  </a:ext>
                </a:extLst>
              </a:tr>
              <a:tr h="627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99342394"/>
                  </a:ext>
                </a:extLst>
              </a:tr>
              <a:tr h="627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6813969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2752B95-B484-46CB-836B-DFB5789AB7DB}"/>
              </a:ext>
            </a:extLst>
          </p:cNvPr>
          <p:cNvSpPr/>
          <p:nvPr/>
        </p:nvSpPr>
        <p:spPr>
          <a:xfrm>
            <a:off x="257908" y="398585"/>
            <a:ext cx="11652738" cy="107852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নিম্নের ছকের মত প্রত্যেক শিক্ষার্থীদের খাতায় ছকটি আঁকতে বলব এবং ভালো অভ্যাসগুলোর তালিকা লেখতে বলব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1059E-FF75-4C94-8D9A-75EC6FD17E85}"/>
              </a:ext>
            </a:extLst>
          </p:cNvPr>
          <p:cNvSpPr/>
          <p:nvPr/>
        </p:nvSpPr>
        <p:spPr>
          <a:xfrm>
            <a:off x="257908" y="4923302"/>
            <a:ext cx="11652738" cy="1711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 ঘুরে শিক্ষার্থীদের কার্য দেখব । প্রয়োজনে তাদের সহায়তা করব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4BE1A-99BB-4013-8253-128DFC02BD5B}"/>
              </a:ext>
            </a:extLst>
          </p:cNvPr>
          <p:cNvSpPr/>
          <p:nvPr/>
        </p:nvSpPr>
        <p:spPr>
          <a:xfrm>
            <a:off x="187569" y="187569"/>
            <a:ext cx="11769969" cy="63539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কতগুলো দল গঠন করব 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নিম্ন লিখিত প্রশ্ন করবঃ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কীভাবে রোগ প্রতিরোধ ও প্রতিকার করা যায়?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্রয়োজনে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AF6890-5873-4B1E-8C12-5BAF772C75B4}"/>
              </a:ext>
            </a:extLst>
          </p:cNvPr>
          <p:cNvSpPr/>
          <p:nvPr/>
        </p:nvSpPr>
        <p:spPr>
          <a:xfrm flipH="1">
            <a:off x="3833444" y="316523"/>
            <a:ext cx="4325817" cy="10433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B6072-1B45-42B5-8DA9-99E73E1C70C7}"/>
              </a:ext>
            </a:extLst>
          </p:cNvPr>
          <p:cNvSpPr/>
          <p:nvPr/>
        </p:nvSpPr>
        <p:spPr>
          <a:xfrm>
            <a:off x="234462" y="1664678"/>
            <a:ext cx="11629292" cy="487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কয়েকটি রোগের নাম লেখ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আমরা কীভাবে অসুস্থ হই?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আমাদের দেহ সুস্থ রাখার তিনটি উপায়ের উদাহরণ দাও।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কীভাবে রোগ নিরাময় করা যায়?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DD091-93AC-4F9E-9256-2A0B4E89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" y="304800"/>
            <a:ext cx="11465170" cy="6260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956D74-EE6D-4C17-9AED-0AF9AEC218FD}"/>
              </a:ext>
            </a:extLst>
          </p:cNvPr>
          <p:cNvSpPr/>
          <p:nvPr/>
        </p:nvSpPr>
        <p:spPr>
          <a:xfrm>
            <a:off x="4056185" y="5849816"/>
            <a:ext cx="4642337" cy="703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6FE78A-536D-4685-A349-7AFB5F5E6BF4}"/>
              </a:ext>
            </a:extLst>
          </p:cNvPr>
          <p:cNvSpPr/>
          <p:nvPr/>
        </p:nvSpPr>
        <p:spPr>
          <a:xfrm rot="10800000" flipH="1" flipV="1">
            <a:off x="6096000" y="1383322"/>
            <a:ext cx="5486401" cy="3821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্ঞা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রোগ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০২/০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9E82B-F00F-4FB6-85A5-EEE3CFB38665}"/>
              </a:ext>
            </a:extLst>
          </p:cNvPr>
          <p:cNvSpPr/>
          <p:nvPr/>
        </p:nvSpPr>
        <p:spPr>
          <a:xfrm>
            <a:off x="609599" y="1383323"/>
            <a:ext cx="5251939" cy="3821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                                                                 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ণপুর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দিলাল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CF3B86D-0FF1-4761-B921-0FC599F63952}"/>
              </a:ext>
            </a:extLst>
          </p:cNvPr>
          <p:cNvSpPr/>
          <p:nvPr/>
        </p:nvSpPr>
        <p:spPr>
          <a:xfrm>
            <a:off x="2086708" y="234463"/>
            <a:ext cx="8112370" cy="1406768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A335D-0710-4324-9536-B0E26A05C6D1}"/>
              </a:ext>
            </a:extLst>
          </p:cNvPr>
          <p:cNvSpPr/>
          <p:nvPr/>
        </p:nvSpPr>
        <p:spPr>
          <a:xfrm>
            <a:off x="187569" y="1875692"/>
            <a:ext cx="11769969" cy="47478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9.1.1 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৯.১.৩ রোগ প্রতিরোধ ও প্রতিকারের উপায় সম্পর্কে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৯.২.১ নিয়মিত খাদ্য গ্রহণ, কাজ, বিশ্রাম,ঘুম ইত্যাদির প্রয়োজনীয়তা সম্পর্কে বলতে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৯.২.২ স্বাস্থ্য ভালো রাখার জন্য নিয়ম মেনে চলতে হয় তা বলতে পারবে।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365BB-975F-4A49-B50B-6848802E1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11015"/>
            <a:ext cx="11605845" cy="54629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86325A-22C7-4F00-A44E-64962744EC9F}"/>
              </a:ext>
            </a:extLst>
          </p:cNvPr>
          <p:cNvSpPr/>
          <p:nvPr/>
        </p:nvSpPr>
        <p:spPr>
          <a:xfrm>
            <a:off x="1946031" y="5779478"/>
            <a:ext cx="8018584" cy="86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পাচ্ছ?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43744-7329-49C7-B8D9-FD968D82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211015"/>
            <a:ext cx="11605845" cy="54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E29C06-7B51-4F7B-AF45-01D28545125C}"/>
              </a:ext>
            </a:extLst>
          </p:cNvPr>
          <p:cNvSpPr/>
          <p:nvPr/>
        </p:nvSpPr>
        <p:spPr>
          <a:xfrm>
            <a:off x="269630" y="211015"/>
            <a:ext cx="11758247" cy="64242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নিম্নলিখিত প্রশ্ন করবঃ</a:t>
            </a:r>
          </a:p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তোমরা কি বলতে পার আমরা সাধারণত কী কী রোগে আক্রান্ত হই?</a:t>
            </a:r>
          </a:p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আমরা কেন অসুস্থ হই?</a:t>
            </a:r>
          </a:p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আমাদের শরীরে কীভাবে রোগ জীবাণু প্রবেশ করে?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C64B65-0BD5-42C0-8EB9-B4F7418C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6" y="351693"/>
            <a:ext cx="11160369" cy="4806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40F7D1-F177-4853-9D5A-6CDBF6EE9B4B}"/>
              </a:ext>
            </a:extLst>
          </p:cNvPr>
          <p:cNvSpPr/>
          <p:nvPr/>
        </p:nvSpPr>
        <p:spPr>
          <a:xfrm>
            <a:off x="445476" y="5486400"/>
            <a:ext cx="11160369" cy="101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চিত্রের মাধ্যমে আমরা দেখতে পাচ্ছি যে, জীবাণু খাদ্য, পানি, হাতের মাধ্যমে আমাদের দেহে প্রবেশ করে ।আমাদের দেহে যখন জীবাণুর সংখ্যা বৃদ্ধি পায় তখন আমরা অসুস্থ হই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9AFB0C-8152-49A6-956E-169E82A8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3282461" cy="1833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AFF79-2B70-4046-A43B-85934346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48" y="3429001"/>
            <a:ext cx="3748452" cy="1833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236F0-9C93-499C-AB8D-23D2D4BCF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88" y="3429000"/>
            <a:ext cx="3490912" cy="1833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EB13DD-61A2-4157-8293-D3BC33CE5853}"/>
              </a:ext>
            </a:extLst>
          </p:cNvPr>
          <p:cNvSpPr/>
          <p:nvPr/>
        </p:nvSpPr>
        <p:spPr>
          <a:xfrm>
            <a:off x="304800" y="492369"/>
            <a:ext cx="11488615" cy="23680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395A2-EE87-45B9-B020-D005DBAB9593}"/>
              </a:ext>
            </a:extLst>
          </p:cNvPr>
          <p:cNvSpPr/>
          <p:nvPr/>
        </p:nvSpPr>
        <p:spPr>
          <a:xfrm>
            <a:off x="674809" y="5392275"/>
            <a:ext cx="2542441" cy="6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খেলাধূলা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4A7B8-93EC-446F-9918-B13688E777B5}"/>
              </a:ext>
            </a:extLst>
          </p:cNvPr>
          <p:cNvSpPr/>
          <p:nvPr/>
        </p:nvSpPr>
        <p:spPr>
          <a:xfrm>
            <a:off x="4918563" y="5392275"/>
            <a:ext cx="2313108" cy="6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DFE0C-53BF-4867-A2D0-8A9384EEBFFE}"/>
              </a:ext>
            </a:extLst>
          </p:cNvPr>
          <p:cNvSpPr/>
          <p:nvPr/>
        </p:nvSpPr>
        <p:spPr>
          <a:xfrm>
            <a:off x="9006257" y="5439168"/>
            <a:ext cx="2313108" cy="6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F079A-F9B3-458D-9673-7546BB76CEA0}"/>
              </a:ext>
            </a:extLst>
          </p:cNvPr>
          <p:cNvSpPr/>
          <p:nvPr/>
        </p:nvSpPr>
        <p:spPr>
          <a:xfrm>
            <a:off x="257908" y="234463"/>
            <a:ext cx="11723077" cy="63304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 খ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রিমিত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37502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ED3CF-EB8A-44D2-883F-4C2B2DA9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456420"/>
            <a:ext cx="5040923" cy="2755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47366-093F-454A-9DB1-55D664431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369" y="456420"/>
            <a:ext cx="5040923" cy="275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CA5A0D-11FA-4EF1-9186-5CCD79518749}"/>
              </a:ext>
            </a:extLst>
          </p:cNvPr>
          <p:cNvSpPr/>
          <p:nvPr/>
        </p:nvSpPr>
        <p:spPr>
          <a:xfrm>
            <a:off x="1406769" y="3429000"/>
            <a:ext cx="335279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C8F32-1A85-4735-864A-F22912D55AAB}"/>
              </a:ext>
            </a:extLst>
          </p:cNvPr>
          <p:cNvSpPr/>
          <p:nvPr/>
        </p:nvSpPr>
        <p:spPr>
          <a:xfrm>
            <a:off x="7186246" y="3429000"/>
            <a:ext cx="335279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ওষুধ খাওয়া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41276-DA76-484C-A57A-3CF2968DF1F6}"/>
              </a:ext>
            </a:extLst>
          </p:cNvPr>
          <p:cNvSpPr/>
          <p:nvPr/>
        </p:nvSpPr>
        <p:spPr>
          <a:xfrm>
            <a:off x="304800" y="4560279"/>
            <a:ext cx="11652738" cy="22156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রোগ হলে ডাক্তার দেখানো এবং ওষুধ খাওয়া প্রয়োজন । রোগ থেকে সেরে ওঠার জন্য পুষ্টিযুক্ত খাদ্য খাওয়া প্রয়োজন । এর সঙ্গে নিরাপদ পানি পান করা এবং পর্যাপ্ত বিশ্রাম নেওয়া প্রয়োজন।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555</Words>
  <Application>Microsoft Office PowerPoint</Application>
  <PresentationFormat>Widescreen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NikoshBAN</vt:lpstr>
      <vt:lpstr>Wingdings</vt:lpstr>
      <vt:lpstr>Wingdings 3</vt:lpstr>
      <vt:lpstr>Organic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2020-02-05T01:51:45Z</dcterms:created>
  <dcterms:modified xsi:type="dcterms:W3CDTF">2020-03-06T16:13:01Z</dcterms:modified>
</cp:coreProperties>
</file>