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69" r:id="rId9"/>
    <p:sldId id="263" r:id="rId10"/>
    <p:sldId id="264" r:id="rId11"/>
    <p:sldId id="266" r:id="rId12"/>
    <p:sldId id="267" r:id="rId13"/>
    <p:sldId id="268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FD7"/>
    <a:srgbClr val="F89CB1"/>
    <a:srgbClr val="599831"/>
    <a:srgbClr val="F39EAD"/>
    <a:srgbClr val="E9F53C"/>
    <a:srgbClr val="F8CFD6"/>
    <a:srgbClr val="F59CAD"/>
    <a:srgbClr val="FDDA01"/>
    <a:srgbClr val="FEFE0B"/>
    <a:srgbClr val="FE8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5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8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0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327C9-C7A0-47E8-96BC-7E096BA91A25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2923-14EB-4E2F-9136-62FABF74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5efSc5va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azhoq71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604482" y="2297900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4046943" y="659219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917693" y="-354574"/>
            <a:ext cx="13530107" cy="8142739"/>
            <a:chOff x="-917693" y="-354574"/>
            <a:chExt cx="13530107" cy="8142739"/>
          </a:xfrm>
          <a:solidFill>
            <a:srgbClr val="00206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725214" y="51176"/>
              <a:ext cx="11466786" cy="50086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687781" y="6672969"/>
              <a:ext cx="11597519" cy="48509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-110359" y="-31531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1687505" y="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407572" y="5580993"/>
              <a:ext cx="7204842" cy="168691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700753" y="6542690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-917693" y="51176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-687781" y="-113000"/>
              <a:ext cx="7681749" cy="180379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94593" y="3578772"/>
              <a:ext cx="1587065" cy="397752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24963" y="3451665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46774" y="-210553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611502" y="-354574"/>
              <a:ext cx="1848512" cy="434590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963901" y="428354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559145" y="5758569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724963" y="219606"/>
              <a:ext cx="640080" cy="6400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7235" y="1543577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567" y="2360461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96759" y="837985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6089" y="258581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44870" y="103439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4487" y="1236875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778909" y="5281388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1249818" y="5647970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029808" y="6398649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896830" y="6508513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784756" y="4651936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292091">
            <a:off x="409470" y="2648936"/>
            <a:ext cx="2390037" cy="40490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" name="TextBox 30"/>
          <p:cNvSpPr txBox="1"/>
          <p:nvPr/>
        </p:nvSpPr>
        <p:spPr>
          <a:xfrm>
            <a:off x="990600" y="1662661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281723" y="2818791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6724184" y="1180110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770286" y="3257794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1212747" y="1619113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7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3" grpId="2" animBg="1"/>
      <p:bldP spid="31" grpId="0"/>
      <p:bldP spid="31" grpId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268" y="1667934"/>
            <a:ext cx="11262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80977" y="304800"/>
            <a:ext cx="8830046" cy="830001"/>
            <a:chOff x="1042229" y="620137"/>
            <a:chExt cx="7104403" cy="615693"/>
          </a:xfrm>
        </p:grpSpPr>
        <p:sp>
          <p:nvSpPr>
            <p:cNvPr id="5" name="Rounded Rectangle 4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FBF57D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42229" y="663537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42230" y="620137"/>
              <a:ext cx="7104401" cy="527924"/>
            </a:xfrm>
            <a:prstGeom prst="roundRect">
              <a:avLst>
                <a:gd name="adj" fmla="val 50000"/>
              </a:avLst>
            </a:prstGeom>
            <a:gradFill>
              <a:gsLst>
                <a:gs pos="90000">
                  <a:srgbClr val="FEFE0B"/>
                </a:gs>
                <a:gs pos="46000">
                  <a:schemeClr val="bg1">
                    <a:lumMod val="4000"/>
                    <a:lumOff val="96000"/>
                    <a:alpha val="36000"/>
                  </a:schemeClr>
                </a:gs>
                <a:gs pos="6000">
                  <a:srgbClr val="FE84B4"/>
                </a:gs>
              </a:gsLst>
              <a:lin ang="0" scaled="1"/>
            </a:gra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ফুল</a:t>
              </a:r>
              <a:r>
                <a:rPr lang="en-US" sz="3200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দুটির</a:t>
              </a:r>
              <a:r>
                <a:rPr lang="en-US" sz="3200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33500" y="5410737"/>
            <a:ext cx="3961405" cy="830001"/>
            <a:chOff x="1042229" y="620137"/>
            <a:chExt cx="7104403" cy="615693"/>
          </a:xfrm>
        </p:grpSpPr>
        <p:sp>
          <p:nvSpPr>
            <p:cNvPr id="9" name="Rounded Rectangle 8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FBF57D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42229" y="663537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42230" y="620137"/>
              <a:ext cx="7104401" cy="527924"/>
            </a:xfrm>
            <a:prstGeom prst="roundRect">
              <a:avLst>
                <a:gd name="adj" fmla="val 50000"/>
              </a:avLst>
            </a:prstGeom>
            <a:gradFill>
              <a:gsLst>
                <a:gs pos="89000">
                  <a:srgbClr val="FC4597">
                    <a:tint val="66000"/>
                    <a:satMod val="160000"/>
                    <a:alpha val="32000"/>
                    <a:lumMod val="66000"/>
                    <a:lumOff val="34000"/>
                  </a:srgbClr>
                </a:gs>
                <a:gs pos="0">
                  <a:srgbClr val="FE84B4"/>
                </a:gs>
              </a:gsLst>
              <a:lin ang="0" scaled="1"/>
            </a:gra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জবা ফুল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13946" y="5469896"/>
            <a:ext cx="4092154" cy="830001"/>
            <a:chOff x="1042229" y="620137"/>
            <a:chExt cx="7104403" cy="615693"/>
          </a:xfrm>
        </p:grpSpPr>
        <p:sp>
          <p:nvSpPr>
            <p:cNvPr id="13" name="Rounded Rectangle 12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FBF57D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42229" y="663537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42230" y="620137"/>
              <a:ext cx="7104401" cy="52792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3000">
                  <a:srgbClr val="FEFE0B"/>
                </a:gs>
                <a:gs pos="18000">
                  <a:schemeClr val="bg1">
                    <a:lumMod val="90000"/>
                    <a:alpha val="63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মিষ্টি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কুমড়া  </a:t>
              </a:r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ফুল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2692788" y="5162912"/>
            <a:ext cx="1242827" cy="1136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1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98851" y="5220835"/>
            <a:ext cx="1242827" cy="1136985"/>
          </a:xfrm>
          <a:prstGeom prst="ellipse">
            <a:avLst/>
          </a:prstGeom>
          <a:noFill/>
          <a:ln w="38100">
            <a:solidFill>
              <a:srgbClr val="FEFE0B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DDA01"/>
                </a:solidFill>
              </a:rPr>
              <a:t>2</a:t>
            </a:r>
            <a:endParaRPr lang="en-US" sz="4400" dirty="0">
              <a:solidFill>
                <a:srgbClr val="FDDA0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0" y="1937282"/>
            <a:ext cx="4108160" cy="30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7"/>
          <a:stretch/>
        </p:blipFill>
        <p:spPr>
          <a:xfrm>
            <a:off x="1462606" y="1937282"/>
            <a:ext cx="4131531" cy="304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5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60"/>
                    </a14:imgEffect>
                    <a14:imgEffect>
                      <a14:saturation sat="1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03" y="1657922"/>
            <a:ext cx="4535076" cy="350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160"/>
                    </a14:imgEffect>
                    <a14:imgEffect>
                      <a14:saturation sat="2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46" y="1657922"/>
            <a:ext cx="4556560" cy="350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1749871" y="388221"/>
            <a:ext cx="9076701" cy="810161"/>
            <a:chOff x="1016473" y="634852"/>
            <a:chExt cx="7130159" cy="600978"/>
          </a:xfrm>
        </p:grpSpPr>
        <p:sp>
          <p:nvSpPr>
            <p:cNvPr id="5" name="Rounded Rectangle 4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29352" y="660495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16473" y="634852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3200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দেখছ</a:t>
              </a:r>
              <a:r>
                <a:rPr lang="en-US" sz="3200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62749" y="5524619"/>
            <a:ext cx="9076701" cy="810161"/>
            <a:chOff x="1016473" y="634852"/>
            <a:chExt cx="7130159" cy="600978"/>
          </a:xfrm>
        </p:grpSpPr>
        <p:sp>
          <p:nvSpPr>
            <p:cNvPr id="9" name="Rounded Rectangle 8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9352" y="660495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16473" y="634852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ফুলের বিভিন্ন অংশ</a:t>
              </a:r>
              <a:endPara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2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>
            <a:off x="9654266" y="246743"/>
            <a:ext cx="493488" cy="240937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3000">
                <a:srgbClr val="F8B049"/>
              </a:gs>
              <a:gs pos="0">
                <a:srgbClr val="F8B049">
                  <a:alpha val="80000"/>
                </a:srgbClr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স্ত্রীস্তবক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গর্ভকেশর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>
            <a:off x="1642398" y="228600"/>
            <a:ext cx="493488" cy="240937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3000">
                <a:srgbClr val="F8B049"/>
              </a:gs>
              <a:gs pos="0">
                <a:srgbClr val="F8B049">
                  <a:alpha val="80000"/>
                </a:srgbClr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পুংস্তবক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পুংকেশর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5368" y="3775889"/>
            <a:ext cx="1436918" cy="578395"/>
          </a:xfrm>
          <a:prstGeom prst="rect">
            <a:avLst/>
          </a:prstGeom>
          <a:gradFill>
            <a:gsLst>
              <a:gs pos="0">
                <a:srgbClr val="FF0000"/>
              </a:gs>
              <a:gs pos="13000">
                <a:srgbClr val="F8B049"/>
              </a:gs>
              <a:gs pos="0">
                <a:srgbClr val="F8B049">
                  <a:alpha val="80000"/>
                </a:srgbClr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বৃতি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1685942" y="4372428"/>
            <a:ext cx="1727200" cy="668098"/>
          </a:xfrm>
          <a:prstGeom prst="rect">
            <a:avLst/>
          </a:prstGeom>
          <a:gradFill>
            <a:gsLst>
              <a:gs pos="0">
                <a:srgbClr val="FF0000"/>
              </a:gs>
              <a:gs pos="13000">
                <a:srgbClr val="F8B049"/>
              </a:gs>
              <a:gs pos="0">
                <a:srgbClr val="F8B049">
                  <a:alpha val="80000"/>
                </a:srgbClr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4924" y="4913800"/>
            <a:ext cx="2978329" cy="598713"/>
          </a:xfrm>
          <a:prstGeom prst="rect">
            <a:avLst/>
          </a:prstGeom>
          <a:gradFill>
            <a:gsLst>
              <a:gs pos="0">
                <a:srgbClr val="FF0000"/>
              </a:gs>
              <a:gs pos="13000">
                <a:srgbClr val="F8B049"/>
              </a:gs>
              <a:gs pos="0">
                <a:srgbClr val="F8B049">
                  <a:alpha val="80000"/>
                </a:srgbClr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65100" h="209550" prst="relaxedInset"/>
            <a:bevelB w="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পুস্পাক্ষ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বৃন্ত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4111" y="5891347"/>
            <a:ext cx="7393576" cy="646331"/>
          </a:xfrm>
          <a:prstGeom prst="rect">
            <a:avLst/>
          </a:prstGeom>
          <a:gradFill>
            <a:gsLst>
              <a:gs pos="0">
                <a:srgbClr val="FF0000"/>
              </a:gs>
              <a:gs pos="13000">
                <a:srgbClr val="F8B049"/>
              </a:gs>
              <a:gs pos="0">
                <a:srgbClr val="F8B049">
                  <a:alpha val="80000"/>
                </a:srgbClr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 বিভিন্ন অংশ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3654" y="0"/>
            <a:ext cx="7576457" cy="6197600"/>
            <a:chOff x="508000" y="0"/>
            <a:chExt cx="7590972" cy="6197600"/>
          </a:xfrm>
        </p:grpSpPr>
        <p:grpSp>
          <p:nvGrpSpPr>
            <p:cNvPr id="9" name="Group 8"/>
            <p:cNvGrpSpPr/>
            <p:nvPr/>
          </p:nvGrpSpPr>
          <p:grpSpPr>
            <a:xfrm>
              <a:off x="508000" y="0"/>
              <a:ext cx="7590972" cy="6197600"/>
              <a:chOff x="595085" y="0"/>
              <a:chExt cx="7474857" cy="6572250"/>
            </a:xfrm>
          </p:grpSpPr>
          <p:pic>
            <p:nvPicPr>
              <p:cNvPr id="11" name="Picture 3" descr="C:\Users\NAZMUL\Desktop\Untitled-12 copy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5085" y="0"/>
                <a:ext cx="7474857" cy="6572250"/>
              </a:xfrm>
              <a:prstGeom prst="rect">
                <a:avLst/>
              </a:prstGeom>
              <a:noFill/>
            </p:spPr>
          </p:pic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296230" y="2641600"/>
                <a:ext cx="2002972" cy="1277259"/>
              </a:xfrm>
              <a:prstGeom prst="line">
                <a:avLst/>
              </a:prstGeom>
              <a:ln w="34925" cmpd="sng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921829" y="2119086"/>
                <a:ext cx="972457" cy="174172"/>
              </a:xfrm>
              <a:prstGeom prst="line">
                <a:avLst/>
              </a:prstGeom>
              <a:ln w="34925" cmpd="sng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rot="5400000">
              <a:off x="631371" y="3185887"/>
              <a:ext cx="1538518" cy="595087"/>
            </a:xfrm>
            <a:prstGeom prst="line">
              <a:avLst/>
            </a:prstGeom>
            <a:ln w="317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8377025" y="1033423"/>
            <a:ext cx="1204674" cy="4905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গর্ভদন্ড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77025" y="293189"/>
            <a:ext cx="1225355" cy="5341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গর্ভমুন্ড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9424" y="1230806"/>
            <a:ext cx="1364343" cy="438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পুংদন্ড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4911" y="343989"/>
            <a:ext cx="1378857" cy="4688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77025" y="1774373"/>
            <a:ext cx="1215571" cy="53339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ভাশয়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6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96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9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9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48" y="1028700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9893200" y="119797"/>
            <a:ext cx="1248922" cy="2348523"/>
          </a:xfrm>
          <a:prstGeom prst="rect">
            <a:avLst/>
          </a:prstGeom>
        </p:spPr>
      </p:pic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723085" y="190137"/>
            <a:ext cx="1182729" cy="234852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549381" y="3653853"/>
            <a:ext cx="8309119" cy="837000"/>
          </a:xfrm>
          <a:prstGeom prst="roundRect">
            <a:avLst>
              <a:gd name="adj" fmla="val 0"/>
            </a:avLst>
          </a:prstGeom>
          <a:gradFill>
            <a:gsLst>
              <a:gs pos="67000">
                <a:srgbClr val="DDC09B"/>
              </a:gs>
              <a:gs pos="26000">
                <a:schemeClr val="accent1">
                  <a:lumMod val="20000"/>
                  <a:lumOff val="8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DDC09B"/>
              </a:gs>
              <a:gs pos="84000">
                <a:srgbClr val="C7995C"/>
              </a:gs>
              <a:gs pos="3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কয়টি  অংশ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701578" y="3098465"/>
            <a:ext cx="3362040" cy="1985560"/>
            <a:chOff x="-1395663" y="3485938"/>
            <a:chExt cx="3814334" cy="2354653"/>
          </a:xfrm>
        </p:grpSpPr>
        <p:sp>
          <p:nvSpPr>
            <p:cNvPr id="36" name="Rectangle 35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DDC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rgbClr val="DDC09B"/>
                </a:gs>
                <a:gs pos="26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rgbClr val="DDC09B"/>
                </a:gs>
                <a:gs pos="84000">
                  <a:srgbClr val="C7995C"/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7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51575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2598" y="1883699"/>
            <a:ext cx="10116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৫ টি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314450" lvl="1" indent="-85725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বৃন্ত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14450" lvl="1" indent="-85725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বৃতি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14450" lvl="1" indent="-85725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14450" lvl="1" indent="-85725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পুংস্তবক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পুংকেশর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314450" lvl="1" indent="-85725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স্ত্রীস্তবক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গর্ভকেশর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442598" y="556591"/>
            <a:ext cx="3358944" cy="1221091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99" y="1364033"/>
            <a:ext cx="102489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010" y="3583546"/>
            <a:ext cx="100602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www.youtube.com/watch?v=hz5efSc5va0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9291" y="915741"/>
            <a:ext cx="9460609" cy="810161"/>
            <a:chOff x="1016473" y="634852"/>
            <a:chExt cx="7130159" cy="600978"/>
          </a:xfrm>
        </p:grpSpPr>
        <p:sp>
          <p:nvSpPr>
            <p:cNvPr id="3" name="Rounded Rectangle 2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029352" y="660495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016473" y="634852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014587" y="3256105"/>
            <a:ext cx="9491613" cy="837000"/>
          </a:xfrm>
          <a:prstGeom prst="roundRect">
            <a:avLst>
              <a:gd name="adj" fmla="val 0"/>
            </a:avLst>
          </a:prstGeom>
          <a:gradFill>
            <a:gsLst>
              <a:gs pos="8000">
                <a:schemeClr val="accent1">
                  <a:lumMod val="20000"/>
                  <a:lumOff val="8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৫ টি অংশের কাজ লিখ।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236372" y="2700717"/>
            <a:ext cx="3362040" cy="1985560"/>
            <a:chOff x="-1395663" y="3485938"/>
            <a:chExt cx="3814334" cy="2354653"/>
          </a:xfrm>
        </p:grpSpPr>
        <p:sp>
          <p:nvSpPr>
            <p:cNvPr id="8" name="Rectangle 7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8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84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26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162" y="1286979"/>
            <a:ext cx="112162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/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পুস্পাক্ষ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 ফুলকে ধরে রাখতে সাহায্য করে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ফুলকে আকর্ষনীয় করে তুলে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অন্য অংশগুলোকে রোদ, বৃষ্টি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পোকা-মাকড় থেকে রক্ষা করে।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পোকামাক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পশু-পাখিকে আকর্ষণ করে পরাগায়ন নিশ্চিত করে।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পুংকেশর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জননকোষ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সরাসরি জনন কাজে অংশগ্রহন করে 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স্ত্রীকেশর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 জনন কোষ বা ডিম্বাণু সৃষ্টি করে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পুংকেশরের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 কাজে অংশ নেয়।</a:t>
            </a:r>
          </a:p>
        </p:txBody>
      </p:sp>
    </p:spTree>
    <p:extLst>
      <p:ext uri="{BB962C8B-B14F-4D97-AF65-F5344CB8AC3E}">
        <p14:creationId xmlns:p14="http://schemas.microsoft.com/office/powerpoint/2010/main" val="41327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596" y="844731"/>
            <a:ext cx="1049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পুংকেশর ফুলের কত তম স্তবক?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 নং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 ৫ নং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0660" y="2050869"/>
            <a:ext cx="10481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আদর্শ ফুলের কয়টি অংশ?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৬ টি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৭টি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৫ টি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৪টি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003" y="3414619"/>
            <a:ext cx="107641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স্ত্রী স্তবকের বৈশিষ্ট হল-</a:t>
            </a:r>
          </a:p>
          <a:p>
            <a:pPr marL="857250" indent="-85725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 সৃষ্টি করা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সরাসরি জনন কাজে অংশ নেওয়া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পুং জনন কোষ সৃষ্টি করা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      (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       (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      (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78541" y="206062"/>
            <a:ext cx="7480251" cy="541166"/>
            <a:chOff x="1016473" y="634853"/>
            <a:chExt cx="7130159" cy="600977"/>
          </a:xfrm>
        </p:grpSpPr>
        <p:sp>
          <p:nvSpPr>
            <p:cNvPr id="9" name="Rounded Rectangle 8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9352" y="660495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16473" y="634853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3329052" y="1405480"/>
            <a:ext cx="569423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13" name="Oval 12"/>
          <p:cNvSpPr/>
          <p:nvPr/>
        </p:nvSpPr>
        <p:spPr>
          <a:xfrm>
            <a:off x="5405453" y="2626608"/>
            <a:ext cx="569423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14" name="Oval 13"/>
          <p:cNvSpPr/>
          <p:nvPr/>
        </p:nvSpPr>
        <p:spPr>
          <a:xfrm>
            <a:off x="1187963" y="5837863"/>
            <a:ext cx="569423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8342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" y="173420"/>
            <a:ext cx="10768348" cy="697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4166" y="204952"/>
            <a:ext cx="7283669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2" y="4342785"/>
            <a:ext cx="1329554" cy="177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87955" y="1425476"/>
            <a:ext cx="5497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জ়েলা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+mj-lt"/>
                <a:cs typeface="NikoshBAN" panose="02000000000000000000" pitchFamily="2" charset="0"/>
                <a:hlinkClick r:id="rId4"/>
              </a:rPr>
              <a:t>nazhoq71@gmail.com</a:t>
            </a:r>
            <a:endParaRPr lang="en-US" sz="20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০১৭২৪-৬৬৭১৬৬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4561" y="1276292"/>
            <a:ext cx="54973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u="sng" dirty="0" smtClean="0">
              <a:solidFill>
                <a:srgbClr val="564EF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০৬-০৩-২০২০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48" y="485120"/>
            <a:ext cx="1085849" cy="1085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89" y="512817"/>
            <a:ext cx="1096241" cy="1096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975948" y="3359135"/>
            <a:ext cx="8895649" cy="837000"/>
          </a:xfrm>
          <a:prstGeom prst="roundRect">
            <a:avLst>
              <a:gd name="adj" fmla="val 0"/>
            </a:avLst>
          </a:prstGeom>
          <a:gradFill>
            <a:gsLst>
              <a:gs pos="8000">
                <a:schemeClr val="accent1">
                  <a:lumMod val="20000"/>
                  <a:lumOff val="8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বৃতিকে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275011" y="2803747"/>
            <a:ext cx="3362040" cy="1985560"/>
            <a:chOff x="-1395663" y="3485938"/>
            <a:chExt cx="3814334" cy="2354653"/>
          </a:xfrm>
        </p:grpSpPr>
        <p:sp>
          <p:nvSpPr>
            <p:cNvPr id="7" name="Rectangle 6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16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84000">
                  <a:schemeClr val="accent1">
                    <a:lumMod val="40000"/>
                    <a:lumOff val="60000"/>
                  </a:schemeClr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53959" y="790354"/>
            <a:ext cx="7084083" cy="541166"/>
            <a:chOff x="1016473" y="634853"/>
            <a:chExt cx="7130159" cy="600977"/>
          </a:xfrm>
        </p:grpSpPr>
        <p:sp>
          <p:nvSpPr>
            <p:cNvPr id="18" name="Rounded Rectangle 17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29352" y="660495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16473" y="634853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9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604482" y="2297900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4046943" y="659219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917693" y="-354574"/>
            <a:ext cx="13530107" cy="8142739"/>
            <a:chOff x="-917693" y="-354574"/>
            <a:chExt cx="13530107" cy="8142739"/>
          </a:xfrm>
          <a:solidFill>
            <a:srgbClr val="00206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725214" y="51176"/>
              <a:ext cx="11466786" cy="50086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-687781" y="6672969"/>
              <a:ext cx="11597519" cy="48509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-110359" y="-31531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1687505" y="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5407572" y="5580993"/>
              <a:ext cx="7204842" cy="168691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700753" y="6542690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-917693" y="51176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-687781" y="-113000"/>
              <a:ext cx="7681749" cy="180379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94593" y="3578772"/>
              <a:ext cx="1587065" cy="397752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24963" y="3451665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646774" y="-210553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611502" y="-354574"/>
              <a:ext cx="1848512" cy="434590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963901" y="428354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559145" y="5758569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724963" y="219606"/>
              <a:ext cx="640080" cy="6400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7235" y="1543577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567" y="2360461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96759" y="837985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6089" y="258581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444870" y="103439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854487" y="1236875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778909" y="5281388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1249818" y="5647970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029808" y="6398649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896830" y="6508513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784756" y="4651936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292091">
            <a:off x="409470" y="2648936"/>
            <a:ext cx="2390037" cy="40490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" name="TextBox 30"/>
          <p:cNvSpPr txBox="1"/>
          <p:nvPr/>
        </p:nvSpPr>
        <p:spPr>
          <a:xfrm>
            <a:off x="990600" y="1662661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227132" y="2818794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6669593" y="1180113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429092" y="3339688"/>
            <a:ext cx="162284" cy="4763385"/>
          </a:xfrm>
          <a:prstGeom prst="roundRect">
            <a:avLst>
              <a:gd name="adj" fmla="val 50000"/>
            </a:avLst>
          </a:prstGeom>
          <a:gradFill>
            <a:gsLst>
              <a:gs pos="48000">
                <a:schemeClr val="tx1">
                  <a:lumMod val="75000"/>
                  <a:lumOff val="25000"/>
                </a:schemeClr>
              </a:gs>
              <a:gs pos="4000">
                <a:srgbClr val="FF0000"/>
              </a:gs>
              <a:gs pos="22000">
                <a:srgbClr val="FFC00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871553" y="1701007"/>
            <a:ext cx="3277362" cy="3277362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4" dur="25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3" grpId="2" animBg="1"/>
      <p:bldP spid="31" grpId="0"/>
      <p:bldP spid="31" grpId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35" y="996876"/>
            <a:ext cx="3346802" cy="17869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35" y="3562067"/>
            <a:ext cx="2832466" cy="2174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07176" y="165333"/>
            <a:ext cx="7104401" cy="52792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8260" y="2900314"/>
            <a:ext cx="1034226" cy="831137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28000">
                <a:srgbClr val="DCE4EB"/>
              </a:gs>
              <a:gs pos="58000">
                <a:srgbClr val="6092C8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3141296" y="3063830"/>
            <a:ext cx="1907745" cy="545910"/>
          </a:xfrm>
          <a:prstGeom prst="homePlate">
            <a:avLst/>
          </a:prstGeom>
          <a:solidFill>
            <a:srgbClr val="A6C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140936" y="2900994"/>
            <a:ext cx="3129216" cy="832151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rgbClr val="C3CEDB"/>
              </a:gs>
              <a:gs pos="94000">
                <a:srgbClr val="6092C8"/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60693" y="2874556"/>
            <a:ext cx="1034226" cy="831137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33000">
                <a:schemeClr val="accent2">
                  <a:lumMod val="20000"/>
                  <a:lumOff val="80000"/>
                </a:schemeClr>
              </a:gs>
              <a:gs pos="58000">
                <a:srgbClr val="FAD609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7493592" y="3026344"/>
            <a:ext cx="1977954" cy="545910"/>
          </a:xfrm>
          <a:prstGeom prst="homePlate">
            <a:avLst/>
          </a:prstGeom>
          <a:solidFill>
            <a:srgbClr val="F6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6492068" y="2899806"/>
            <a:ext cx="3129216" cy="832151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rgbClr val="F6E272"/>
              </a:gs>
              <a:gs pos="94000">
                <a:srgbClr val="FAD609"/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39871" y="5820359"/>
            <a:ext cx="1034226" cy="831137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28000">
                <a:schemeClr val="accent2">
                  <a:lumMod val="20000"/>
                  <a:lumOff val="80000"/>
                </a:schemeClr>
              </a:gs>
              <a:gs pos="5800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3176821" y="5978815"/>
            <a:ext cx="1872219" cy="54591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2217198" y="5819345"/>
            <a:ext cx="3129216" cy="832151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94000">
                <a:schemeClr val="accent2">
                  <a:lumMod val="75000"/>
                </a:schemeClr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68638" y="5677002"/>
            <a:ext cx="1034226" cy="831137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28000">
                <a:srgbClr val="BDE5D1"/>
              </a:gs>
              <a:gs pos="58000">
                <a:srgbClr val="00B050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7493591" y="5820359"/>
            <a:ext cx="1817985" cy="545910"/>
          </a:xfrm>
          <a:prstGeom prst="homePlate">
            <a:avLst/>
          </a:prstGeom>
          <a:solidFill>
            <a:srgbClr val="9ED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6560692" y="5677002"/>
            <a:ext cx="3129216" cy="832151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rgbClr val="9EDBBA"/>
              </a:gs>
              <a:gs pos="94000">
                <a:srgbClr val="00B050"/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463" y="873622"/>
            <a:ext cx="3418807" cy="187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r="4903"/>
          <a:stretch/>
        </p:blipFill>
        <p:spPr>
          <a:xfrm>
            <a:off x="2168350" y="3807021"/>
            <a:ext cx="3581047" cy="190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893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35" presetClass="path" presetSubtype="0" fill="hold" grpId="0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4.07407E-6 L -0.1335 0.00348 " pathEditMode="relative" rAng="0" ptsTypes="AA" p14:bounceEnd="68000">
                                          <p:cBhvr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4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35" presetClass="path" presetSubtype="0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1.48148E-6 L -0.13351 0.00347 " pathEditMode="relative" rAng="0" ptsTypes="AA" p14:bounceEnd="60000">
                                          <p:cBhvr>
                                            <p:cTn id="9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4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35" presetClass="path" presetSubtype="0" fill="hold" grpId="0" nodeType="click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07407E-6 L -0.13351 0.00348 " pathEditMode="relative" rAng="0" ptsTypes="AA" p14:bounceEnd="64000">
                                          <p:cBhvr>
                                            <p:cTn id="9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4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35" presetClass="path" presetSubtype="0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4.07407E-6 L -0.13351 0.00347 " pathEditMode="relative" rAng="0" ptsTypes="AA" p14:bounceEnd="60000">
                                          <p:cBhvr>
                                            <p:cTn id="10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4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7" grpId="1" animBg="1"/>
          <p:bldP spid="8" grpId="0" animBg="1"/>
          <p:bldP spid="9" grpId="0" animBg="1"/>
          <p:bldP spid="10" grpId="0" animBg="1"/>
          <p:bldP spid="10" grpId="1" animBg="1"/>
          <p:bldP spid="11" grpId="0" animBg="1"/>
          <p:bldP spid="12" grpId="0" animBg="1"/>
          <p:bldP spid="13" grpId="0" animBg="1"/>
          <p:bldP spid="13" grpId="1" animBg="1"/>
          <p:bldP spid="14" grpId="0" animBg="1"/>
          <p:bldP spid="15" grpId="0" animBg="1"/>
          <p:bldP spid="16" grpId="0" animBg="1"/>
          <p:bldP spid="16" grpId="1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35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-4.07407E-6 L -0.1335 0.00348 " pathEditMode="relative" rAng="0" ptsTypes="AA">
                                          <p:cBhvr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4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35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1.48148E-6 L -0.13351 0.00347 " pathEditMode="relative" rAng="0" ptsTypes="AA">
                                          <p:cBhvr>
                                            <p:cTn id="9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4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35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07407E-6 L -0.13351 0.00348 " pathEditMode="relative" rAng="0" ptsTypes="AA">
                                          <p:cBhvr>
                                            <p:cTn id="9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4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35" presetClass="pat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4.07407E-6 L -0.13351 0.00347 " pathEditMode="relative" rAng="0" ptsTypes="AA">
                                          <p:cBhvr>
                                            <p:cTn id="10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4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7" grpId="1" animBg="1"/>
          <p:bldP spid="8" grpId="0" animBg="1"/>
          <p:bldP spid="9" grpId="0" animBg="1"/>
          <p:bldP spid="10" grpId="0" animBg="1"/>
          <p:bldP spid="10" grpId="1" animBg="1"/>
          <p:bldP spid="11" grpId="0" animBg="1"/>
          <p:bldP spid="12" grpId="0" animBg="1"/>
          <p:bldP spid="13" grpId="0" animBg="1"/>
          <p:bldP spid="13" grpId="1" animBg="1"/>
          <p:bldP spid="14" grpId="0" animBg="1"/>
          <p:bldP spid="15" grpId="0" animBg="1"/>
          <p:bldP spid="16" grpId="0" animBg="1"/>
          <p:bldP spid="16" grpId="1" animBg="1"/>
          <p:bldP spid="1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79" y="650882"/>
            <a:ext cx="8014570" cy="41976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52840" y="165333"/>
            <a:ext cx="7104401" cy="52792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6"/>
          <p:cNvSpPr/>
          <p:nvPr/>
        </p:nvSpPr>
        <p:spPr>
          <a:xfrm>
            <a:off x="1715793" y="4128391"/>
            <a:ext cx="2604919" cy="899576"/>
          </a:xfrm>
          <a:custGeom>
            <a:avLst/>
            <a:gdLst>
              <a:gd name="connsiteX0" fmla="*/ 0 w 3335629"/>
              <a:gd name="connsiteY0" fmla="*/ 263962 h 527924"/>
              <a:gd name="connsiteX1" fmla="*/ 263962 w 3335629"/>
              <a:gd name="connsiteY1" fmla="*/ 0 h 527924"/>
              <a:gd name="connsiteX2" fmla="*/ 3071667 w 3335629"/>
              <a:gd name="connsiteY2" fmla="*/ 0 h 527924"/>
              <a:gd name="connsiteX3" fmla="*/ 3335629 w 3335629"/>
              <a:gd name="connsiteY3" fmla="*/ 263962 h 527924"/>
              <a:gd name="connsiteX4" fmla="*/ 3335629 w 3335629"/>
              <a:gd name="connsiteY4" fmla="*/ 263962 h 527924"/>
              <a:gd name="connsiteX5" fmla="*/ 3071667 w 3335629"/>
              <a:gd name="connsiteY5" fmla="*/ 527924 h 527924"/>
              <a:gd name="connsiteX6" fmla="*/ 263962 w 3335629"/>
              <a:gd name="connsiteY6" fmla="*/ 527924 h 527924"/>
              <a:gd name="connsiteX7" fmla="*/ 0 w 3335629"/>
              <a:gd name="connsiteY7" fmla="*/ 263962 h 527924"/>
              <a:gd name="connsiteX0" fmla="*/ 0 w 3335629"/>
              <a:gd name="connsiteY0" fmla="*/ 321689 h 585651"/>
              <a:gd name="connsiteX1" fmla="*/ 263962 w 3335629"/>
              <a:gd name="connsiteY1" fmla="*/ 57727 h 585651"/>
              <a:gd name="connsiteX2" fmla="*/ 526561 w 3335629"/>
              <a:gd name="connsiteY2" fmla="*/ 0 h 585651"/>
              <a:gd name="connsiteX3" fmla="*/ 3071667 w 3335629"/>
              <a:gd name="connsiteY3" fmla="*/ 57727 h 585651"/>
              <a:gd name="connsiteX4" fmla="*/ 3335629 w 3335629"/>
              <a:gd name="connsiteY4" fmla="*/ 321689 h 585651"/>
              <a:gd name="connsiteX5" fmla="*/ 3335629 w 3335629"/>
              <a:gd name="connsiteY5" fmla="*/ 321689 h 585651"/>
              <a:gd name="connsiteX6" fmla="*/ 3071667 w 3335629"/>
              <a:gd name="connsiteY6" fmla="*/ 585651 h 585651"/>
              <a:gd name="connsiteX7" fmla="*/ 263962 w 3335629"/>
              <a:gd name="connsiteY7" fmla="*/ 585651 h 585651"/>
              <a:gd name="connsiteX8" fmla="*/ 0 w 3335629"/>
              <a:gd name="connsiteY8" fmla="*/ 321689 h 585651"/>
              <a:gd name="connsiteX0" fmla="*/ 0 w 3335629"/>
              <a:gd name="connsiteY0" fmla="*/ 322880 h 586842"/>
              <a:gd name="connsiteX1" fmla="*/ 263962 w 3335629"/>
              <a:gd name="connsiteY1" fmla="*/ 58918 h 586842"/>
              <a:gd name="connsiteX2" fmla="*/ 526561 w 3335629"/>
              <a:gd name="connsiteY2" fmla="*/ 1191 h 586842"/>
              <a:gd name="connsiteX3" fmla="*/ 1106110 w 3335629"/>
              <a:gd name="connsiteY3" fmla="*/ 52707 h 586842"/>
              <a:gd name="connsiteX4" fmla="*/ 3071667 w 3335629"/>
              <a:gd name="connsiteY4" fmla="*/ 58918 h 586842"/>
              <a:gd name="connsiteX5" fmla="*/ 3335629 w 3335629"/>
              <a:gd name="connsiteY5" fmla="*/ 322880 h 586842"/>
              <a:gd name="connsiteX6" fmla="*/ 3335629 w 3335629"/>
              <a:gd name="connsiteY6" fmla="*/ 322880 h 586842"/>
              <a:gd name="connsiteX7" fmla="*/ 3071667 w 3335629"/>
              <a:gd name="connsiteY7" fmla="*/ 586842 h 586842"/>
              <a:gd name="connsiteX8" fmla="*/ 263962 w 3335629"/>
              <a:gd name="connsiteY8" fmla="*/ 586842 h 586842"/>
              <a:gd name="connsiteX9" fmla="*/ 0 w 3335629"/>
              <a:gd name="connsiteY9" fmla="*/ 322880 h 586842"/>
              <a:gd name="connsiteX0" fmla="*/ 0 w 3335629"/>
              <a:gd name="connsiteY0" fmla="*/ 630971 h 894933"/>
              <a:gd name="connsiteX1" fmla="*/ 263962 w 3335629"/>
              <a:gd name="connsiteY1" fmla="*/ 367009 h 894933"/>
              <a:gd name="connsiteX2" fmla="*/ 642471 w 3335629"/>
              <a:gd name="connsiteY2" fmla="*/ 189 h 894933"/>
              <a:gd name="connsiteX3" fmla="*/ 1106110 w 3335629"/>
              <a:gd name="connsiteY3" fmla="*/ 360798 h 894933"/>
              <a:gd name="connsiteX4" fmla="*/ 3071667 w 3335629"/>
              <a:gd name="connsiteY4" fmla="*/ 367009 h 894933"/>
              <a:gd name="connsiteX5" fmla="*/ 3335629 w 3335629"/>
              <a:gd name="connsiteY5" fmla="*/ 630971 h 894933"/>
              <a:gd name="connsiteX6" fmla="*/ 3335629 w 3335629"/>
              <a:gd name="connsiteY6" fmla="*/ 630971 h 894933"/>
              <a:gd name="connsiteX7" fmla="*/ 3071667 w 3335629"/>
              <a:gd name="connsiteY7" fmla="*/ 894933 h 894933"/>
              <a:gd name="connsiteX8" fmla="*/ 263962 w 3335629"/>
              <a:gd name="connsiteY8" fmla="*/ 894933 h 894933"/>
              <a:gd name="connsiteX9" fmla="*/ 0 w 3335629"/>
              <a:gd name="connsiteY9" fmla="*/ 630971 h 894933"/>
              <a:gd name="connsiteX0" fmla="*/ 0 w 3335629"/>
              <a:gd name="connsiteY0" fmla="*/ 635614 h 899576"/>
              <a:gd name="connsiteX1" fmla="*/ 263962 w 3335629"/>
              <a:gd name="connsiteY1" fmla="*/ 371652 h 899576"/>
              <a:gd name="connsiteX2" fmla="*/ 642471 w 3335629"/>
              <a:gd name="connsiteY2" fmla="*/ 4832 h 899576"/>
              <a:gd name="connsiteX3" fmla="*/ 681108 w 3335629"/>
              <a:gd name="connsiteY3" fmla="*/ 198017 h 899576"/>
              <a:gd name="connsiteX4" fmla="*/ 1106110 w 3335629"/>
              <a:gd name="connsiteY4" fmla="*/ 365441 h 899576"/>
              <a:gd name="connsiteX5" fmla="*/ 3071667 w 3335629"/>
              <a:gd name="connsiteY5" fmla="*/ 371652 h 899576"/>
              <a:gd name="connsiteX6" fmla="*/ 3335629 w 3335629"/>
              <a:gd name="connsiteY6" fmla="*/ 635614 h 899576"/>
              <a:gd name="connsiteX7" fmla="*/ 3335629 w 3335629"/>
              <a:gd name="connsiteY7" fmla="*/ 635614 h 899576"/>
              <a:gd name="connsiteX8" fmla="*/ 3071667 w 3335629"/>
              <a:gd name="connsiteY8" fmla="*/ 899576 h 899576"/>
              <a:gd name="connsiteX9" fmla="*/ 263962 w 3335629"/>
              <a:gd name="connsiteY9" fmla="*/ 899576 h 899576"/>
              <a:gd name="connsiteX10" fmla="*/ 0 w 3335629"/>
              <a:gd name="connsiteY10" fmla="*/ 635614 h 89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629" h="899576">
                <a:moveTo>
                  <a:pt x="0" y="635614"/>
                </a:moveTo>
                <a:cubicBezTo>
                  <a:pt x="0" y="489832"/>
                  <a:pt x="118180" y="371652"/>
                  <a:pt x="263962" y="371652"/>
                </a:cubicBezTo>
                <a:cubicBezTo>
                  <a:pt x="347202" y="365289"/>
                  <a:pt x="559231" y="11195"/>
                  <a:pt x="642471" y="4832"/>
                </a:cubicBezTo>
                <a:cubicBezTo>
                  <a:pt x="724874" y="-30547"/>
                  <a:pt x="603835" y="137916"/>
                  <a:pt x="681108" y="198017"/>
                </a:cubicBezTo>
                <a:cubicBezTo>
                  <a:pt x="758381" y="258118"/>
                  <a:pt x="720562" y="330062"/>
                  <a:pt x="1106110" y="365441"/>
                </a:cubicBezTo>
                <a:cubicBezTo>
                  <a:pt x="1491658" y="400820"/>
                  <a:pt x="2697934" y="318037"/>
                  <a:pt x="3071667" y="371652"/>
                </a:cubicBezTo>
                <a:cubicBezTo>
                  <a:pt x="3217449" y="371652"/>
                  <a:pt x="3335629" y="489832"/>
                  <a:pt x="3335629" y="635614"/>
                </a:cubicBezTo>
                <a:lnTo>
                  <a:pt x="3335629" y="635614"/>
                </a:lnTo>
                <a:cubicBezTo>
                  <a:pt x="3335629" y="781396"/>
                  <a:pt x="3217449" y="899576"/>
                  <a:pt x="3071667" y="899576"/>
                </a:cubicBezTo>
                <a:lnTo>
                  <a:pt x="263962" y="899576"/>
                </a:lnTo>
                <a:cubicBezTo>
                  <a:pt x="118180" y="899576"/>
                  <a:pt x="0" y="781396"/>
                  <a:pt x="0" y="635614"/>
                </a:cubicBezTo>
                <a:close/>
              </a:path>
            </a:pathLst>
          </a:custGeom>
          <a:solidFill>
            <a:srgbClr val="F8CFD6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4931957" y="4221399"/>
            <a:ext cx="2300129" cy="899576"/>
          </a:xfrm>
          <a:custGeom>
            <a:avLst/>
            <a:gdLst>
              <a:gd name="connsiteX0" fmla="*/ 0 w 3335629"/>
              <a:gd name="connsiteY0" fmla="*/ 263962 h 527924"/>
              <a:gd name="connsiteX1" fmla="*/ 263962 w 3335629"/>
              <a:gd name="connsiteY1" fmla="*/ 0 h 527924"/>
              <a:gd name="connsiteX2" fmla="*/ 3071667 w 3335629"/>
              <a:gd name="connsiteY2" fmla="*/ 0 h 527924"/>
              <a:gd name="connsiteX3" fmla="*/ 3335629 w 3335629"/>
              <a:gd name="connsiteY3" fmla="*/ 263962 h 527924"/>
              <a:gd name="connsiteX4" fmla="*/ 3335629 w 3335629"/>
              <a:gd name="connsiteY4" fmla="*/ 263962 h 527924"/>
              <a:gd name="connsiteX5" fmla="*/ 3071667 w 3335629"/>
              <a:gd name="connsiteY5" fmla="*/ 527924 h 527924"/>
              <a:gd name="connsiteX6" fmla="*/ 263962 w 3335629"/>
              <a:gd name="connsiteY6" fmla="*/ 527924 h 527924"/>
              <a:gd name="connsiteX7" fmla="*/ 0 w 3335629"/>
              <a:gd name="connsiteY7" fmla="*/ 263962 h 527924"/>
              <a:gd name="connsiteX0" fmla="*/ 0 w 3335629"/>
              <a:gd name="connsiteY0" fmla="*/ 321689 h 585651"/>
              <a:gd name="connsiteX1" fmla="*/ 263962 w 3335629"/>
              <a:gd name="connsiteY1" fmla="*/ 57727 h 585651"/>
              <a:gd name="connsiteX2" fmla="*/ 526561 w 3335629"/>
              <a:gd name="connsiteY2" fmla="*/ 0 h 585651"/>
              <a:gd name="connsiteX3" fmla="*/ 3071667 w 3335629"/>
              <a:gd name="connsiteY3" fmla="*/ 57727 h 585651"/>
              <a:gd name="connsiteX4" fmla="*/ 3335629 w 3335629"/>
              <a:gd name="connsiteY4" fmla="*/ 321689 h 585651"/>
              <a:gd name="connsiteX5" fmla="*/ 3335629 w 3335629"/>
              <a:gd name="connsiteY5" fmla="*/ 321689 h 585651"/>
              <a:gd name="connsiteX6" fmla="*/ 3071667 w 3335629"/>
              <a:gd name="connsiteY6" fmla="*/ 585651 h 585651"/>
              <a:gd name="connsiteX7" fmla="*/ 263962 w 3335629"/>
              <a:gd name="connsiteY7" fmla="*/ 585651 h 585651"/>
              <a:gd name="connsiteX8" fmla="*/ 0 w 3335629"/>
              <a:gd name="connsiteY8" fmla="*/ 321689 h 585651"/>
              <a:gd name="connsiteX0" fmla="*/ 0 w 3335629"/>
              <a:gd name="connsiteY0" fmla="*/ 322880 h 586842"/>
              <a:gd name="connsiteX1" fmla="*/ 263962 w 3335629"/>
              <a:gd name="connsiteY1" fmla="*/ 58918 h 586842"/>
              <a:gd name="connsiteX2" fmla="*/ 526561 w 3335629"/>
              <a:gd name="connsiteY2" fmla="*/ 1191 h 586842"/>
              <a:gd name="connsiteX3" fmla="*/ 1106110 w 3335629"/>
              <a:gd name="connsiteY3" fmla="*/ 52707 h 586842"/>
              <a:gd name="connsiteX4" fmla="*/ 3071667 w 3335629"/>
              <a:gd name="connsiteY4" fmla="*/ 58918 h 586842"/>
              <a:gd name="connsiteX5" fmla="*/ 3335629 w 3335629"/>
              <a:gd name="connsiteY5" fmla="*/ 322880 h 586842"/>
              <a:gd name="connsiteX6" fmla="*/ 3335629 w 3335629"/>
              <a:gd name="connsiteY6" fmla="*/ 322880 h 586842"/>
              <a:gd name="connsiteX7" fmla="*/ 3071667 w 3335629"/>
              <a:gd name="connsiteY7" fmla="*/ 586842 h 586842"/>
              <a:gd name="connsiteX8" fmla="*/ 263962 w 3335629"/>
              <a:gd name="connsiteY8" fmla="*/ 586842 h 586842"/>
              <a:gd name="connsiteX9" fmla="*/ 0 w 3335629"/>
              <a:gd name="connsiteY9" fmla="*/ 322880 h 586842"/>
              <a:gd name="connsiteX0" fmla="*/ 0 w 3335629"/>
              <a:gd name="connsiteY0" fmla="*/ 630971 h 894933"/>
              <a:gd name="connsiteX1" fmla="*/ 263962 w 3335629"/>
              <a:gd name="connsiteY1" fmla="*/ 367009 h 894933"/>
              <a:gd name="connsiteX2" fmla="*/ 642471 w 3335629"/>
              <a:gd name="connsiteY2" fmla="*/ 189 h 894933"/>
              <a:gd name="connsiteX3" fmla="*/ 1106110 w 3335629"/>
              <a:gd name="connsiteY3" fmla="*/ 360798 h 894933"/>
              <a:gd name="connsiteX4" fmla="*/ 3071667 w 3335629"/>
              <a:gd name="connsiteY4" fmla="*/ 367009 h 894933"/>
              <a:gd name="connsiteX5" fmla="*/ 3335629 w 3335629"/>
              <a:gd name="connsiteY5" fmla="*/ 630971 h 894933"/>
              <a:gd name="connsiteX6" fmla="*/ 3335629 w 3335629"/>
              <a:gd name="connsiteY6" fmla="*/ 630971 h 894933"/>
              <a:gd name="connsiteX7" fmla="*/ 3071667 w 3335629"/>
              <a:gd name="connsiteY7" fmla="*/ 894933 h 894933"/>
              <a:gd name="connsiteX8" fmla="*/ 263962 w 3335629"/>
              <a:gd name="connsiteY8" fmla="*/ 894933 h 894933"/>
              <a:gd name="connsiteX9" fmla="*/ 0 w 3335629"/>
              <a:gd name="connsiteY9" fmla="*/ 630971 h 894933"/>
              <a:gd name="connsiteX0" fmla="*/ 0 w 3335629"/>
              <a:gd name="connsiteY0" fmla="*/ 635614 h 899576"/>
              <a:gd name="connsiteX1" fmla="*/ 263962 w 3335629"/>
              <a:gd name="connsiteY1" fmla="*/ 371652 h 899576"/>
              <a:gd name="connsiteX2" fmla="*/ 642471 w 3335629"/>
              <a:gd name="connsiteY2" fmla="*/ 4832 h 899576"/>
              <a:gd name="connsiteX3" fmla="*/ 681108 w 3335629"/>
              <a:gd name="connsiteY3" fmla="*/ 198017 h 899576"/>
              <a:gd name="connsiteX4" fmla="*/ 1106110 w 3335629"/>
              <a:gd name="connsiteY4" fmla="*/ 365441 h 899576"/>
              <a:gd name="connsiteX5" fmla="*/ 3071667 w 3335629"/>
              <a:gd name="connsiteY5" fmla="*/ 371652 h 899576"/>
              <a:gd name="connsiteX6" fmla="*/ 3335629 w 3335629"/>
              <a:gd name="connsiteY6" fmla="*/ 635614 h 899576"/>
              <a:gd name="connsiteX7" fmla="*/ 3335629 w 3335629"/>
              <a:gd name="connsiteY7" fmla="*/ 635614 h 899576"/>
              <a:gd name="connsiteX8" fmla="*/ 3071667 w 3335629"/>
              <a:gd name="connsiteY8" fmla="*/ 899576 h 899576"/>
              <a:gd name="connsiteX9" fmla="*/ 263962 w 3335629"/>
              <a:gd name="connsiteY9" fmla="*/ 899576 h 899576"/>
              <a:gd name="connsiteX10" fmla="*/ 0 w 3335629"/>
              <a:gd name="connsiteY10" fmla="*/ 635614 h 89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629" h="899576">
                <a:moveTo>
                  <a:pt x="0" y="635614"/>
                </a:moveTo>
                <a:cubicBezTo>
                  <a:pt x="0" y="489832"/>
                  <a:pt x="118180" y="371652"/>
                  <a:pt x="263962" y="371652"/>
                </a:cubicBezTo>
                <a:cubicBezTo>
                  <a:pt x="347202" y="365289"/>
                  <a:pt x="559231" y="11195"/>
                  <a:pt x="642471" y="4832"/>
                </a:cubicBezTo>
                <a:cubicBezTo>
                  <a:pt x="724874" y="-30547"/>
                  <a:pt x="603835" y="137916"/>
                  <a:pt x="681108" y="198017"/>
                </a:cubicBezTo>
                <a:cubicBezTo>
                  <a:pt x="758381" y="258118"/>
                  <a:pt x="720562" y="330062"/>
                  <a:pt x="1106110" y="365441"/>
                </a:cubicBezTo>
                <a:cubicBezTo>
                  <a:pt x="1491658" y="400820"/>
                  <a:pt x="2697934" y="318037"/>
                  <a:pt x="3071667" y="371652"/>
                </a:cubicBezTo>
                <a:cubicBezTo>
                  <a:pt x="3217449" y="371652"/>
                  <a:pt x="3335629" y="489832"/>
                  <a:pt x="3335629" y="635614"/>
                </a:cubicBezTo>
                <a:lnTo>
                  <a:pt x="3335629" y="635614"/>
                </a:lnTo>
                <a:cubicBezTo>
                  <a:pt x="3335629" y="781396"/>
                  <a:pt x="3217449" y="899576"/>
                  <a:pt x="3071667" y="899576"/>
                </a:cubicBezTo>
                <a:lnTo>
                  <a:pt x="263962" y="899576"/>
                </a:lnTo>
                <a:cubicBezTo>
                  <a:pt x="118180" y="899576"/>
                  <a:pt x="0" y="781396"/>
                  <a:pt x="0" y="635614"/>
                </a:cubicBezTo>
                <a:close/>
              </a:path>
            </a:pathLst>
          </a:custGeom>
          <a:solidFill>
            <a:srgbClr val="F59CAD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নিষেক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7692173" y="4247873"/>
            <a:ext cx="2756079" cy="899576"/>
          </a:xfrm>
          <a:custGeom>
            <a:avLst/>
            <a:gdLst>
              <a:gd name="connsiteX0" fmla="*/ 0 w 3335629"/>
              <a:gd name="connsiteY0" fmla="*/ 263962 h 527924"/>
              <a:gd name="connsiteX1" fmla="*/ 263962 w 3335629"/>
              <a:gd name="connsiteY1" fmla="*/ 0 h 527924"/>
              <a:gd name="connsiteX2" fmla="*/ 3071667 w 3335629"/>
              <a:gd name="connsiteY2" fmla="*/ 0 h 527924"/>
              <a:gd name="connsiteX3" fmla="*/ 3335629 w 3335629"/>
              <a:gd name="connsiteY3" fmla="*/ 263962 h 527924"/>
              <a:gd name="connsiteX4" fmla="*/ 3335629 w 3335629"/>
              <a:gd name="connsiteY4" fmla="*/ 263962 h 527924"/>
              <a:gd name="connsiteX5" fmla="*/ 3071667 w 3335629"/>
              <a:gd name="connsiteY5" fmla="*/ 527924 h 527924"/>
              <a:gd name="connsiteX6" fmla="*/ 263962 w 3335629"/>
              <a:gd name="connsiteY6" fmla="*/ 527924 h 527924"/>
              <a:gd name="connsiteX7" fmla="*/ 0 w 3335629"/>
              <a:gd name="connsiteY7" fmla="*/ 263962 h 527924"/>
              <a:gd name="connsiteX0" fmla="*/ 0 w 3335629"/>
              <a:gd name="connsiteY0" fmla="*/ 321689 h 585651"/>
              <a:gd name="connsiteX1" fmla="*/ 263962 w 3335629"/>
              <a:gd name="connsiteY1" fmla="*/ 57727 h 585651"/>
              <a:gd name="connsiteX2" fmla="*/ 526561 w 3335629"/>
              <a:gd name="connsiteY2" fmla="*/ 0 h 585651"/>
              <a:gd name="connsiteX3" fmla="*/ 3071667 w 3335629"/>
              <a:gd name="connsiteY3" fmla="*/ 57727 h 585651"/>
              <a:gd name="connsiteX4" fmla="*/ 3335629 w 3335629"/>
              <a:gd name="connsiteY4" fmla="*/ 321689 h 585651"/>
              <a:gd name="connsiteX5" fmla="*/ 3335629 w 3335629"/>
              <a:gd name="connsiteY5" fmla="*/ 321689 h 585651"/>
              <a:gd name="connsiteX6" fmla="*/ 3071667 w 3335629"/>
              <a:gd name="connsiteY6" fmla="*/ 585651 h 585651"/>
              <a:gd name="connsiteX7" fmla="*/ 263962 w 3335629"/>
              <a:gd name="connsiteY7" fmla="*/ 585651 h 585651"/>
              <a:gd name="connsiteX8" fmla="*/ 0 w 3335629"/>
              <a:gd name="connsiteY8" fmla="*/ 321689 h 585651"/>
              <a:gd name="connsiteX0" fmla="*/ 0 w 3335629"/>
              <a:gd name="connsiteY0" fmla="*/ 322880 h 586842"/>
              <a:gd name="connsiteX1" fmla="*/ 263962 w 3335629"/>
              <a:gd name="connsiteY1" fmla="*/ 58918 h 586842"/>
              <a:gd name="connsiteX2" fmla="*/ 526561 w 3335629"/>
              <a:gd name="connsiteY2" fmla="*/ 1191 h 586842"/>
              <a:gd name="connsiteX3" fmla="*/ 1106110 w 3335629"/>
              <a:gd name="connsiteY3" fmla="*/ 52707 h 586842"/>
              <a:gd name="connsiteX4" fmla="*/ 3071667 w 3335629"/>
              <a:gd name="connsiteY4" fmla="*/ 58918 h 586842"/>
              <a:gd name="connsiteX5" fmla="*/ 3335629 w 3335629"/>
              <a:gd name="connsiteY5" fmla="*/ 322880 h 586842"/>
              <a:gd name="connsiteX6" fmla="*/ 3335629 w 3335629"/>
              <a:gd name="connsiteY6" fmla="*/ 322880 h 586842"/>
              <a:gd name="connsiteX7" fmla="*/ 3071667 w 3335629"/>
              <a:gd name="connsiteY7" fmla="*/ 586842 h 586842"/>
              <a:gd name="connsiteX8" fmla="*/ 263962 w 3335629"/>
              <a:gd name="connsiteY8" fmla="*/ 586842 h 586842"/>
              <a:gd name="connsiteX9" fmla="*/ 0 w 3335629"/>
              <a:gd name="connsiteY9" fmla="*/ 322880 h 586842"/>
              <a:gd name="connsiteX0" fmla="*/ 0 w 3335629"/>
              <a:gd name="connsiteY0" fmla="*/ 630971 h 894933"/>
              <a:gd name="connsiteX1" fmla="*/ 263962 w 3335629"/>
              <a:gd name="connsiteY1" fmla="*/ 367009 h 894933"/>
              <a:gd name="connsiteX2" fmla="*/ 642471 w 3335629"/>
              <a:gd name="connsiteY2" fmla="*/ 189 h 894933"/>
              <a:gd name="connsiteX3" fmla="*/ 1106110 w 3335629"/>
              <a:gd name="connsiteY3" fmla="*/ 360798 h 894933"/>
              <a:gd name="connsiteX4" fmla="*/ 3071667 w 3335629"/>
              <a:gd name="connsiteY4" fmla="*/ 367009 h 894933"/>
              <a:gd name="connsiteX5" fmla="*/ 3335629 w 3335629"/>
              <a:gd name="connsiteY5" fmla="*/ 630971 h 894933"/>
              <a:gd name="connsiteX6" fmla="*/ 3335629 w 3335629"/>
              <a:gd name="connsiteY6" fmla="*/ 630971 h 894933"/>
              <a:gd name="connsiteX7" fmla="*/ 3071667 w 3335629"/>
              <a:gd name="connsiteY7" fmla="*/ 894933 h 894933"/>
              <a:gd name="connsiteX8" fmla="*/ 263962 w 3335629"/>
              <a:gd name="connsiteY8" fmla="*/ 894933 h 894933"/>
              <a:gd name="connsiteX9" fmla="*/ 0 w 3335629"/>
              <a:gd name="connsiteY9" fmla="*/ 630971 h 894933"/>
              <a:gd name="connsiteX0" fmla="*/ 0 w 3335629"/>
              <a:gd name="connsiteY0" fmla="*/ 635614 h 899576"/>
              <a:gd name="connsiteX1" fmla="*/ 263962 w 3335629"/>
              <a:gd name="connsiteY1" fmla="*/ 371652 h 899576"/>
              <a:gd name="connsiteX2" fmla="*/ 642471 w 3335629"/>
              <a:gd name="connsiteY2" fmla="*/ 4832 h 899576"/>
              <a:gd name="connsiteX3" fmla="*/ 681108 w 3335629"/>
              <a:gd name="connsiteY3" fmla="*/ 198017 h 899576"/>
              <a:gd name="connsiteX4" fmla="*/ 1106110 w 3335629"/>
              <a:gd name="connsiteY4" fmla="*/ 365441 h 899576"/>
              <a:gd name="connsiteX5" fmla="*/ 3071667 w 3335629"/>
              <a:gd name="connsiteY5" fmla="*/ 371652 h 899576"/>
              <a:gd name="connsiteX6" fmla="*/ 3335629 w 3335629"/>
              <a:gd name="connsiteY6" fmla="*/ 635614 h 899576"/>
              <a:gd name="connsiteX7" fmla="*/ 3335629 w 3335629"/>
              <a:gd name="connsiteY7" fmla="*/ 635614 h 899576"/>
              <a:gd name="connsiteX8" fmla="*/ 3071667 w 3335629"/>
              <a:gd name="connsiteY8" fmla="*/ 899576 h 899576"/>
              <a:gd name="connsiteX9" fmla="*/ 263962 w 3335629"/>
              <a:gd name="connsiteY9" fmla="*/ 899576 h 899576"/>
              <a:gd name="connsiteX10" fmla="*/ 0 w 3335629"/>
              <a:gd name="connsiteY10" fmla="*/ 635614 h 89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5629" h="899576">
                <a:moveTo>
                  <a:pt x="0" y="635614"/>
                </a:moveTo>
                <a:cubicBezTo>
                  <a:pt x="0" y="489832"/>
                  <a:pt x="118180" y="371652"/>
                  <a:pt x="263962" y="371652"/>
                </a:cubicBezTo>
                <a:cubicBezTo>
                  <a:pt x="347202" y="365289"/>
                  <a:pt x="559231" y="11195"/>
                  <a:pt x="642471" y="4832"/>
                </a:cubicBezTo>
                <a:cubicBezTo>
                  <a:pt x="724874" y="-30547"/>
                  <a:pt x="603835" y="137916"/>
                  <a:pt x="681108" y="198017"/>
                </a:cubicBezTo>
                <a:cubicBezTo>
                  <a:pt x="758381" y="258118"/>
                  <a:pt x="720562" y="330062"/>
                  <a:pt x="1106110" y="365441"/>
                </a:cubicBezTo>
                <a:cubicBezTo>
                  <a:pt x="1491658" y="400820"/>
                  <a:pt x="2697934" y="318037"/>
                  <a:pt x="3071667" y="371652"/>
                </a:cubicBezTo>
                <a:cubicBezTo>
                  <a:pt x="3217449" y="371652"/>
                  <a:pt x="3335629" y="489832"/>
                  <a:pt x="3335629" y="635614"/>
                </a:cubicBezTo>
                <a:lnTo>
                  <a:pt x="3335629" y="635614"/>
                </a:lnTo>
                <a:cubicBezTo>
                  <a:pt x="3335629" y="781396"/>
                  <a:pt x="3217449" y="899576"/>
                  <a:pt x="3071667" y="899576"/>
                </a:cubicBezTo>
                <a:lnTo>
                  <a:pt x="263962" y="899576"/>
                </a:lnTo>
                <a:cubicBezTo>
                  <a:pt x="118180" y="899576"/>
                  <a:pt x="0" y="781396"/>
                  <a:pt x="0" y="635614"/>
                </a:cubicBezTo>
                <a:close/>
              </a:path>
            </a:pathLst>
          </a:custGeom>
          <a:solidFill>
            <a:srgbClr val="E9F53C"/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42073" y="5455312"/>
            <a:ext cx="8732459" cy="112998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23000"/>
              </a:schemeClr>
            </a:glow>
            <a:outerShdw blurRad="76200" dist="101600" dir="6600000" sx="99000" sy="99000" algn="ctr" rotWithShape="0">
              <a:srgbClr val="000000">
                <a:alpha val="78000"/>
              </a:srgbClr>
            </a:outerShdw>
            <a:reflection blurRad="50800" stA="1000" endPos="4000" dist="76200" dir="5400000" sy="-100000" algn="bl" rotWithShape="0"/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25400" h="95250"/>
            <a:bevelB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ভিন্নধর্মী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4735" y="5610245"/>
            <a:ext cx="9460609" cy="810161"/>
            <a:chOff x="1016473" y="634852"/>
            <a:chExt cx="7130159" cy="600978"/>
          </a:xfrm>
          <a:solidFill>
            <a:srgbClr val="599831"/>
          </a:solidFill>
        </p:grpSpPr>
        <p:sp>
          <p:nvSpPr>
            <p:cNvPr id="9" name="Rounded Rectangle 8"/>
            <p:cNvSpPr/>
            <p:nvPr/>
          </p:nvSpPr>
          <p:spPr>
            <a:xfrm>
              <a:off x="1042231" y="707906"/>
              <a:ext cx="7104401" cy="5279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9352" y="660495"/>
              <a:ext cx="7104401" cy="5279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16473" y="634852"/>
              <a:ext cx="7104401" cy="527924"/>
            </a:xfrm>
            <a:prstGeom prst="roundRect">
              <a:avLst>
                <a:gd name="adj" fmla="val 50000"/>
              </a:avLst>
            </a:prstGeom>
            <a:solidFill>
              <a:srgbClr val="FCCFD7"/>
            </a:solidFill>
            <a:ln>
              <a:noFill/>
            </a:ln>
            <a:effectLst>
              <a:glow>
                <a:schemeClr val="accent1">
                  <a:alpha val="23000"/>
                </a:schemeClr>
              </a:glow>
              <a:reflection blurRad="50800" stA="1000" endPos="4000" dist="762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যৌন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জনন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1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0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" decel="100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2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" accel="1000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2" presetID="1" presetClass="emph" presetSubtype="6" accel="30000" decel="3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>
                                            <p:cTn id="4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  <p:set>
                                          <p:cBhvr>
                                            <p:cTn id="44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5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" decel="100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2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00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" accel="1000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" accel="1000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2" presetID="1" presetClass="emph" presetSubtype="6" accel="30000" decel="3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>
                                            <p:cTn id="4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2"/>
                                          </p:to>
                                        </p:animClr>
                                        <p:set>
                                          <p:cBhvr>
                                            <p:cTn id="44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5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4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7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900401" y="3963980"/>
            <a:ext cx="8854035" cy="953635"/>
          </a:xfrm>
          <a:prstGeom prst="roundRect">
            <a:avLst>
              <a:gd name="adj" fmla="val 0"/>
            </a:avLst>
          </a:prstGeom>
          <a:gradFill>
            <a:gsLst>
              <a:gs pos="8000">
                <a:schemeClr val="accent1">
                  <a:lumMod val="20000"/>
                  <a:lumOff val="8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endParaRPr lang="bn-BD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1626" y="1585403"/>
            <a:ext cx="5210662" cy="956227"/>
            <a:chOff x="1106908" y="1460027"/>
            <a:chExt cx="6947549" cy="1274969"/>
          </a:xfrm>
        </p:grpSpPr>
        <p:sp>
          <p:nvSpPr>
            <p:cNvPr id="3" name="TextBox 2"/>
            <p:cNvSpPr txBox="1"/>
            <p:nvPr/>
          </p:nvSpPr>
          <p:spPr>
            <a:xfrm>
              <a:off x="1879975" y="1460027"/>
              <a:ext cx="278110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811991" y="314005"/>
            <a:ext cx="552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761" y="789913"/>
            <a:ext cx="2961503" cy="261109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512898" y="3445715"/>
            <a:ext cx="3590642" cy="1985560"/>
            <a:chOff x="-1655013" y="3485938"/>
            <a:chExt cx="4073684" cy="2354653"/>
          </a:xfrm>
        </p:grpSpPr>
        <p:sp>
          <p:nvSpPr>
            <p:cNvPr id="18" name="Rectangle 17"/>
            <p:cNvSpPr/>
            <p:nvPr/>
          </p:nvSpPr>
          <p:spPr>
            <a:xfrm>
              <a:off x="-1655013" y="3485938"/>
              <a:ext cx="3286198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chemeClr val="accent1">
                    <a:lumMod val="40000"/>
                    <a:lumOff val="60000"/>
                  </a:schemeClr>
                </a:gs>
                <a:gs pos="26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chemeClr val="accent1">
                    <a:lumMod val="20000"/>
                    <a:lumOff val="80000"/>
                  </a:schemeClr>
                </a:gs>
                <a:gs pos="84000">
                  <a:schemeClr val="accent1"/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6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042" y="2589735"/>
            <a:ext cx="11377785" cy="925188"/>
            <a:chOff x="586683" y="2815771"/>
            <a:chExt cx="8271562" cy="893608"/>
          </a:xfrm>
        </p:grpSpPr>
        <p:sp>
          <p:nvSpPr>
            <p:cNvPr id="3" name="Rectangle 2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86683" y="2815771"/>
              <a:ext cx="8271562" cy="893608"/>
              <a:chOff x="3650519" y="1416675"/>
              <a:chExt cx="6848432" cy="89360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ফুল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</a:t>
                </a:r>
                <a:r>
                  <a:rPr lang="bn-BD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উদ্ভিদের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যৌন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জননের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গুরুত্বপূর্ণ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অঙ্গ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50519" y="1550429"/>
                <a:ext cx="818051" cy="75985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05808" y="3691702"/>
            <a:ext cx="11335706" cy="864869"/>
            <a:chOff x="586853" y="2815771"/>
            <a:chExt cx="8271393" cy="893608"/>
          </a:xfrm>
        </p:grpSpPr>
        <p:sp>
          <p:nvSpPr>
            <p:cNvPr id="9" name="Rectangle 8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6853" y="2815771"/>
              <a:ext cx="8271393" cy="893608"/>
              <a:chOff x="3650659" y="1416675"/>
              <a:chExt cx="6848292" cy="8936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 ফুলের অংশ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</a:t>
                </a:r>
                <a:r>
                  <a:rPr lang="bn-BD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চিহ্নিত করতে পারবে</a:t>
                </a:r>
                <a:r>
                  <a:rPr lang="en-US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bn-BD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50659" y="1550429"/>
                <a:ext cx="818051" cy="75985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0042" y="4784044"/>
            <a:ext cx="11377785" cy="979062"/>
            <a:chOff x="571500" y="2815771"/>
            <a:chExt cx="8286745" cy="893608"/>
          </a:xfrm>
        </p:grpSpPr>
        <p:sp>
          <p:nvSpPr>
            <p:cNvPr id="15" name="Rectangle 14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71500" y="2815771"/>
              <a:ext cx="8286745" cy="893608"/>
              <a:chOff x="3637948" y="1416675"/>
              <a:chExt cx="6861003" cy="8936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 ফুলের বিভিন্ন অংশের কাজ </a:t>
                </a:r>
                <a:r>
                  <a:rPr lang="en-US" sz="32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bn-BD" sz="3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করতে পারবে।</a:t>
                </a:r>
              </a:p>
            </p:txBody>
          </p:sp>
          <p:sp>
            <p:nvSpPr>
              <p:cNvPr id="18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7948" y="1550429"/>
                <a:ext cx="818051" cy="75985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0" name="Rounded Rectangle 19"/>
          <p:cNvSpPr/>
          <p:nvPr/>
        </p:nvSpPr>
        <p:spPr>
          <a:xfrm>
            <a:off x="1848706" y="1361198"/>
            <a:ext cx="9716199" cy="68529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15265" y="812605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52217" y="879354"/>
            <a:ext cx="1645920" cy="1645920"/>
            <a:chOff x="231902" y="975607"/>
            <a:chExt cx="1845290" cy="1405881"/>
          </a:xfrm>
        </p:grpSpPr>
        <p:sp>
          <p:nvSpPr>
            <p:cNvPr id="23" name="Freeform 22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01648" y="101334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A4DE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3934" y="433275"/>
            <a:ext cx="2286000" cy="2344127"/>
            <a:chOff x="886584" y="433275"/>
            <a:chExt cx="2286000" cy="2344127"/>
          </a:xfrm>
        </p:grpSpPr>
        <p:pic>
          <p:nvPicPr>
            <p:cNvPr id="3" name="Picture 2" descr="D:\V.A.P.T\Picture\Picture-Bivinno\Fruite-Flawer\Ful\Bivinno\Holud\ww.jpg"/>
            <p:cNvPicPr>
              <a:picLocks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584" y="433275"/>
              <a:ext cx="2286000" cy="228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886584" y="2192627"/>
              <a:ext cx="2027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পরাগায়ন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06504" y="484295"/>
            <a:ext cx="2547871" cy="2293107"/>
            <a:chOff x="5849154" y="484295"/>
            <a:chExt cx="2547871" cy="2293107"/>
          </a:xfrm>
        </p:grpSpPr>
        <p:pic>
          <p:nvPicPr>
            <p:cNvPr id="6" name="Picture 3" descr="D:\V.A.P.T\Picture\Picture-Bivinno\Fruite-Flawer\Fruite\Angur,Apple\Apple\BHAIBH~4.JPG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0090" y="484295"/>
              <a:ext cx="2286000" cy="228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5849154" y="2254182"/>
              <a:ext cx="2547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ফল</a:t>
              </a:r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ও </a:t>
              </a:r>
              <a:r>
                <a:rPr lang="en-US" sz="28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বীজ</a:t>
              </a:r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উৎপাদন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41769" y="202443"/>
            <a:ext cx="380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5572526" y="1208373"/>
            <a:ext cx="1138771" cy="930343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16200000">
            <a:off x="3205886" y="2940806"/>
            <a:ext cx="962098" cy="930343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5400000">
            <a:off x="8230194" y="2972905"/>
            <a:ext cx="958868" cy="930343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0800000">
            <a:off x="5381282" y="4770510"/>
            <a:ext cx="1148210" cy="930343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82011" y="4092682"/>
            <a:ext cx="2547871" cy="2451026"/>
            <a:chOff x="924661" y="4092682"/>
            <a:chExt cx="2547871" cy="2451026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00" y="4092682"/>
              <a:ext cx="2286000" cy="228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924661" y="6020488"/>
              <a:ext cx="2547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পূর্ণাঙ্গ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উদ্ভিদ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27878" y="3548161"/>
            <a:ext cx="2547871" cy="2900970"/>
            <a:chOff x="5870528" y="3548161"/>
            <a:chExt cx="2547871" cy="29009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2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65" y="3548161"/>
              <a:ext cx="2300934" cy="258056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70528" y="5925911"/>
              <a:ext cx="2547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চারা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উদ্ভিদ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repeatCount="indefinite" accel="48000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54623 0.00578 L 0.55065 0.53125 L 0.00144 0.54491 C 0.00092 0.36319 0.00039 0.18148 -3.75E-6 2.22222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6" y="2724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069 L -0.00898 0.52801 L -0.54544 0.53264 L -0.55989 0.00023 C -0.37409 -1.48148E-6 -0.18854 -0.00069 -0.00364 -0.00069 Z " pathEditMode="relative" rAng="5400000" ptsTypes="AAAAA">
                                      <p:cBhvr>
                                        <p:cTn id="2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266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0.0551 L -0.55482 0.05 L -0.55951 -0.47777 L 0.00638 -0.49189 C 0.00691 -0.30879 0.00743 -0.12639 0.00768 0.0551 Z " pathEditMode="relative" rAng="10800000" ptsTypes="AAAAA">
                                      <p:cBhvr>
                                        <p:cTn id="31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9" y="-2733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48000" de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31 -2.96296E-6 L -0.01784 -0.53333 L 0.51809 -0.53796 L 0.53216 -0.00115 C 0.34661 -0.00069 0.16158 -2.96296E-6 -0.02331 -2.96296E-6 Z " pathEditMode="relative" rAng="16200000" ptsTypes="AAAAA">
                                      <p:cBhvr>
                                        <p:cTn id="33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66" y="1655954"/>
            <a:ext cx="3390950" cy="3803044"/>
          </a:xfrm>
          <a:prstGeom prst="rect">
            <a:avLst/>
          </a:prstGeom>
        </p:spPr>
      </p:pic>
      <p:pic>
        <p:nvPicPr>
          <p:cNvPr id="3" name="Picture 2" descr="D:\V.A.P.T\Picture\Picture-Bivinno\Fruite-Flawer\Ful\Bivinno\Holud\ww.jpg"/>
          <p:cNvPicPr>
            <a:picLocks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9868" y="1937814"/>
            <a:ext cx="4205425" cy="346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-2159701" y="628143"/>
            <a:ext cx="5012141" cy="527924"/>
          </a:xfrm>
          <a:prstGeom prst="roundRect">
            <a:avLst>
              <a:gd name="adj" fmla="val 50000"/>
            </a:avLst>
          </a:prstGeom>
          <a:solidFill>
            <a:srgbClr val="F7E289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621733" y="482016"/>
            <a:ext cx="55273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70000">
                <a:schemeClr val="bg1"/>
              </a:gs>
              <a:gs pos="18000">
                <a:schemeClr val="accent4">
                  <a:lumMod val="60000"/>
                  <a:lumOff val="40000"/>
                </a:schemeClr>
              </a:gs>
              <a:gs pos="0">
                <a:srgbClr val="FFC000"/>
              </a:gs>
              <a:gs pos="100000">
                <a:schemeClr val="accent4">
                  <a:lumMod val="60000"/>
                  <a:lumOff val="40000"/>
                </a:schemeClr>
              </a:gs>
              <a:gs pos="90000">
                <a:schemeClr val="accent4">
                  <a:lumMod val="40000"/>
                  <a:lumOff val="60000"/>
                </a:schemeClr>
              </a:gs>
              <a:gs pos="6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4159753" y="627194"/>
            <a:ext cx="4262113" cy="517430"/>
          </a:xfrm>
          <a:prstGeom prst="homePlate">
            <a:avLst/>
          </a:prstGeom>
          <a:solidFill>
            <a:srgbClr val="F7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flipH="1">
            <a:off x="2934883" y="481887"/>
            <a:ext cx="586397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2000">
                <a:srgbClr val="FFE754"/>
              </a:gs>
              <a:gs pos="30000">
                <a:schemeClr val="accent4">
                  <a:lumMod val="20000"/>
                  <a:lumOff val="8000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5000">
                <a:schemeClr val="accent4">
                  <a:lumMod val="60000"/>
                  <a:lumOff val="40000"/>
                </a:schemeClr>
              </a:gs>
              <a:gs pos="94000">
                <a:srgbClr val="FFC000"/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95865" y="608843"/>
            <a:ext cx="5012141" cy="527924"/>
          </a:xfrm>
          <a:prstGeom prst="roundRect">
            <a:avLst>
              <a:gd name="adj" fmla="val 50000"/>
            </a:avLst>
          </a:prstGeom>
          <a:solidFill>
            <a:srgbClr val="F7E289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38" y="1929348"/>
            <a:ext cx="4049020" cy="3347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93" y="1868162"/>
            <a:ext cx="4325426" cy="3464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rved Up Arrow 10"/>
          <p:cNvSpPr/>
          <p:nvPr/>
        </p:nvSpPr>
        <p:spPr>
          <a:xfrm>
            <a:off x="4699991" y="5511676"/>
            <a:ext cx="3100262" cy="1000506"/>
          </a:xfrm>
          <a:prstGeom prst="curvedUpArrow">
            <a:avLst/>
          </a:prstGeom>
          <a:solidFill>
            <a:srgbClr val="EEC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2149185" y="626957"/>
            <a:ext cx="5012141" cy="527924"/>
          </a:xfrm>
          <a:prstGeom prst="roundRect">
            <a:avLst>
              <a:gd name="adj" fmla="val 50000"/>
            </a:avLst>
          </a:prstGeom>
          <a:solidFill>
            <a:srgbClr val="AAE58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621732" y="490606"/>
            <a:ext cx="55273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8DDC6A"/>
              </a:gs>
              <a:gs pos="5000">
                <a:srgbClr val="31EF0B"/>
              </a:gs>
              <a:gs pos="100000">
                <a:srgbClr val="67D037"/>
              </a:gs>
              <a:gs pos="94000">
                <a:srgbClr val="8DDC6A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4119064" y="655138"/>
            <a:ext cx="4262113" cy="517430"/>
          </a:xfrm>
          <a:prstGeom prst="homePlate">
            <a:avLst/>
          </a:prstGeom>
          <a:solidFill>
            <a:srgbClr val="AAE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flipH="1">
            <a:off x="2950649" y="494904"/>
            <a:ext cx="586397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8DDC6A"/>
              </a:gs>
              <a:gs pos="26000">
                <a:srgbClr val="C4EDB1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8DDC6A"/>
              </a:gs>
              <a:gs pos="84000">
                <a:srgbClr val="32F30B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15007" y="626694"/>
            <a:ext cx="5012141" cy="527924"/>
          </a:xfrm>
          <a:prstGeom prst="roundRect">
            <a:avLst>
              <a:gd name="adj" fmla="val 50000"/>
            </a:avLst>
          </a:prstGeom>
          <a:solidFill>
            <a:srgbClr val="AAE58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2149664" y="631066"/>
            <a:ext cx="5012141" cy="527924"/>
          </a:xfrm>
          <a:prstGeom prst="roundRect">
            <a:avLst>
              <a:gd name="adj" fmla="val 50000"/>
            </a:avLst>
          </a:prstGeom>
          <a:solidFill>
            <a:srgbClr val="DDC09B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621732" y="496989"/>
            <a:ext cx="55273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F6F9FB"/>
              </a:gs>
              <a:gs pos="5000">
                <a:srgbClr val="C69656"/>
              </a:gs>
              <a:gs pos="100000">
                <a:srgbClr val="DDC09B"/>
              </a:gs>
              <a:gs pos="94000">
                <a:srgbClr val="DDC09B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4071581" y="656641"/>
            <a:ext cx="4262113" cy="517430"/>
          </a:xfrm>
          <a:prstGeom prst="homePlate">
            <a:avLst/>
          </a:prstGeom>
          <a:solidFill>
            <a:srgbClr val="DDC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 flipH="1">
            <a:off x="2968703" y="492819"/>
            <a:ext cx="586397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DDC09B"/>
              </a:gs>
              <a:gs pos="26000">
                <a:schemeClr val="accent1">
                  <a:lumMod val="20000"/>
                  <a:lumOff val="8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DDC09B"/>
              </a:gs>
              <a:gs pos="84000">
                <a:srgbClr val="C7995C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255696" y="626815"/>
            <a:ext cx="5012141" cy="527924"/>
          </a:xfrm>
          <a:prstGeom prst="roundRect">
            <a:avLst>
              <a:gd name="adj" fmla="val 50000"/>
            </a:avLst>
          </a:prstGeom>
          <a:solidFill>
            <a:srgbClr val="DDC09B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81481E-6 L -0.43633 0.0095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23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7" dur="1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59259E-6 L 0.4263 -0.0037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15" y="-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4.58333E-6 3.33333E-6 L 0.1733 0.00092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-0.47448 0.00231 " pathEditMode="relative" rAng="0" ptsTypes="AA">
                                          <p:cBhvr>
                                            <p:cTn id="6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33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00255 L -0.4457 0.00695 " pathEditMode="relative" rAng="0" ptsTypes="AA">
                                          <p:cBhvr>
                                            <p:cTn id="9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95" dur="1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11111E-6 L 0.42786 0.00301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93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08333E-7 -3.33333E-6 L 0.17331 0.00093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48148E-6 L -0.47448 -0.00185 " pathEditMode="relative" rAng="0" ptsTypes="AA">
                                          <p:cBhvr>
                                            <p:cTn id="1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33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1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00255 L -0.43503 0.00695 " pathEditMode="relative" rAng="0" ptsTypes="AA">
                                          <p:cBhvr>
                                            <p:cTn id="1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32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53" dur="1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44444E-6 L 0.43333 -0.0007 " pathEditMode="relative" rAng="0" ptsTypes="AA">
                                          <p:cBhvr>
                                            <p:cTn id="1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667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95833E-6 -4.81481E-6 L 0.17331 0.00093 " pathEditMode="relative" rAng="0" ptsTypes="AA">
                                          <p:cBhvr>
                                            <p:cTn id="1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5" grpId="0" animBg="1"/>
          <p:bldP spid="5" grpId="1" animBg="1"/>
          <p:bldP spid="6" grpId="0" animBg="1"/>
          <p:bldP spid="6" grpId="1" animBg="1"/>
          <p:bldP spid="6" grpId="2" animBg="1"/>
          <p:bldP spid="7" grpId="0" animBg="1"/>
          <p:bldP spid="7" grpId="1" animBg="1"/>
          <p:bldP spid="8" grpId="0" animBg="1"/>
          <p:bldP spid="8" grpId="1" animBg="1"/>
          <p:bldP spid="8" grpId="2" animBg="1"/>
          <p:bldP spid="8" grpId="3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6" grpId="0" animBg="1"/>
          <p:bldP spid="16" grpId="1" animBg="1"/>
          <p:bldP spid="16" grpId="2" animBg="1"/>
          <p:bldP spid="16" grpId="3" animBg="1"/>
          <p:bldP spid="17" grpId="0" animBg="1"/>
          <p:bldP spid="17" grpId="1" animBg="1"/>
          <p:bldP spid="18" grpId="0" animBg="1"/>
          <p:bldP spid="19" grpId="0" animBg="1"/>
          <p:bldP spid="19" grpId="1" animBg="1"/>
          <p:bldP spid="20" grpId="0" animBg="1"/>
          <p:bldP spid="21" grpId="0" animBg="1"/>
          <p:bldP spid="21" grpId="1" animBg="1"/>
          <p:bldP spid="21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81481E-6 L -0.43633 0.0095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23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7" dur="1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59259E-6 L 0.4263 -0.0037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15" y="-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4.58333E-6 3.33333E-6 L 0.1733 0.00092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-0.47448 0.00231 " pathEditMode="relative" rAng="0" ptsTypes="AA">
                                          <p:cBhvr>
                                            <p:cTn id="6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33" y="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00255 L -0.4457 0.00695 " pathEditMode="relative" rAng="0" ptsTypes="AA">
                                          <p:cBhvr>
                                            <p:cTn id="9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95" dur="1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11111E-6 L 0.42786 0.00301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393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2.08333E-7 -3.33333E-6 L 0.17331 0.00093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0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4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1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1.48148E-6 L -0.47448 -0.00185 " pathEditMode="relative" rAng="0" ptsTypes="AA">
                                          <p:cBhvr>
                                            <p:cTn id="1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733" y="-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0.00255 L -0.43503 0.00695 " pathEditMode="relative" rAng="0" ptsTypes="AA">
                                          <p:cBhvr>
                                            <p:cTn id="1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32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53" dur="1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44444E-6 L 0.43333 -0.0007 " pathEditMode="relative" rAng="0" ptsTypes="AA">
                                          <p:cBhvr>
                                            <p:cTn id="15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667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95833E-6 -4.81481E-6 L 0.17331 0.00093 " pathEditMode="relative" rAng="0" ptsTypes="AA">
                                          <p:cBhvr>
                                            <p:cTn id="1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5" grpId="0" animBg="1"/>
          <p:bldP spid="5" grpId="1" animBg="1"/>
          <p:bldP spid="6" grpId="0" animBg="1"/>
          <p:bldP spid="6" grpId="1" animBg="1"/>
          <p:bldP spid="6" grpId="2" animBg="1"/>
          <p:bldP spid="7" grpId="0" animBg="1"/>
          <p:bldP spid="7" grpId="1" animBg="1"/>
          <p:bldP spid="8" grpId="0" animBg="1"/>
          <p:bldP spid="8" grpId="1" animBg="1"/>
          <p:bldP spid="8" grpId="2" animBg="1"/>
          <p:bldP spid="8" grpId="3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6" grpId="0" animBg="1"/>
          <p:bldP spid="16" grpId="1" animBg="1"/>
          <p:bldP spid="16" grpId="2" animBg="1"/>
          <p:bldP spid="16" grpId="3" animBg="1"/>
          <p:bldP spid="17" grpId="0" animBg="1"/>
          <p:bldP spid="17" grpId="1" animBg="1"/>
          <p:bldP spid="18" grpId="0" animBg="1"/>
          <p:bldP spid="19" grpId="0" animBg="1"/>
          <p:bldP spid="19" grpId="1" animBg="1"/>
          <p:bldP spid="20" grpId="0" animBg="1"/>
          <p:bldP spid="21" grpId="0" animBg="1"/>
          <p:bldP spid="21" grpId="1" animBg="1"/>
          <p:bldP spid="21" grpId="2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8676" y="3406203"/>
            <a:ext cx="8121624" cy="837000"/>
          </a:xfrm>
          <a:prstGeom prst="roundRect">
            <a:avLst>
              <a:gd name="adj" fmla="val 0"/>
            </a:avLst>
          </a:prstGeom>
          <a:gradFill>
            <a:gsLst>
              <a:gs pos="67000">
                <a:srgbClr val="DDC09B"/>
              </a:gs>
              <a:gs pos="26000">
                <a:schemeClr val="accent1">
                  <a:lumMod val="20000"/>
                  <a:lumOff val="80000"/>
                </a:schemeClr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DDC09B"/>
              </a:gs>
              <a:gs pos="84000">
                <a:srgbClr val="C7995C"/>
              </a:gs>
              <a:gs pos="36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7814" y="1118730"/>
            <a:ext cx="1845377" cy="71558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405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0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5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05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2" cstate="print"/>
          <a:srcRect l="48173" r="-1"/>
          <a:stretch/>
        </p:blipFill>
        <p:spPr>
          <a:xfrm>
            <a:off x="5725781" y="490994"/>
            <a:ext cx="936692" cy="1761392"/>
          </a:xfrm>
          <a:prstGeom prst="rect">
            <a:avLst/>
          </a:prstGeom>
        </p:spPr>
      </p:pic>
      <p:pic>
        <p:nvPicPr>
          <p:cNvPr id="5" name="Picture 4" descr="Baby_Boy_Girl4.png"/>
          <p:cNvPicPr>
            <a:picLocks noChangeAspect="1"/>
          </p:cNvPicPr>
          <p:nvPr/>
        </p:nvPicPr>
        <p:blipFill rotWithShape="1">
          <a:blip r:embed="rId2" cstate="print"/>
          <a:srcRect r="50918"/>
          <a:stretch/>
        </p:blipFill>
        <p:spPr>
          <a:xfrm>
            <a:off x="4841049" y="490383"/>
            <a:ext cx="887047" cy="176139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352283" y="2850815"/>
            <a:ext cx="3362040" cy="1985560"/>
            <a:chOff x="-1395663" y="3485938"/>
            <a:chExt cx="3814334" cy="2354653"/>
          </a:xfrm>
        </p:grpSpPr>
        <p:sp>
          <p:nvSpPr>
            <p:cNvPr id="7" name="Rectangle 6"/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DDC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rgbClr val="DDC09B"/>
                </a:gs>
                <a:gs pos="26000">
                  <a:schemeClr val="accent1">
                    <a:lumMod val="20000"/>
                    <a:lumOff val="80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rgbClr val="DDC09B"/>
                </a:gs>
                <a:gs pos="84000">
                  <a:srgbClr val="C7995C"/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40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29597 -0.002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29518 0.002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536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151</cp:revision>
  <dcterms:created xsi:type="dcterms:W3CDTF">2020-03-02T17:08:10Z</dcterms:created>
  <dcterms:modified xsi:type="dcterms:W3CDTF">2020-03-06T05:56:45Z</dcterms:modified>
</cp:coreProperties>
</file>