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B631-06E6-4A69-9B74-2235DE3E483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6860-BE23-4DE8-AEBF-0CE0EDFE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319252"/>
            <a:ext cx="2812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10" y="1074411"/>
            <a:ext cx="1923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1" y="519091"/>
            <a:ext cx="5696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1" y="1907620"/>
            <a:ext cx="520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অর্ধ-আবদ্ধ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372937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05" y="5616714"/>
            <a:ext cx="352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9416" y="5616714"/>
            <a:ext cx="307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খাঁচায়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34610" y="2228573"/>
            <a:ext cx="5334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29462" y="807085"/>
            <a:ext cx="970938" cy="2956650"/>
            <a:chOff x="2229462" y="807085"/>
            <a:chExt cx="970938" cy="29566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44210" y="807085"/>
              <a:ext cx="0" cy="295665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44210" y="840169"/>
              <a:ext cx="95619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9462" y="3763735"/>
              <a:ext cx="95619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229462" y="2260829"/>
              <a:ext cx="95619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5105400" y="4019374"/>
            <a:ext cx="0" cy="81116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062310" y="4975555"/>
            <a:ext cx="5129986" cy="609600"/>
            <a:chOff x="2062310" y="4975555"/>
            <a:chExt cx="5129986" cy="6096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062310" y="4990303"/>
              <a:ext cx="5129986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77058" y="4975555"/>
              <a:ext cx="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177548" y="4975555"/>
              <a:ext cx="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5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14271"/>
            <a:ext cx="470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0458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4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4800600" cy="2972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26" y="3342294"/>
            <a:ext cx="9036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বসতবাড়ির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9262" y="63064"/>
            <a:ext cx="4181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6" y="3981033"/>
            <a:ext cx="9036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অনেকখানি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ঘেরাও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প্রয়োজনমতো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5864" y="461576"/>
            <a:ext cx="2991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অর্ধ-আবদ্ধ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" y="-2630"/>
            <a:ext cx="6081193" cy="38816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00200" y="377493"/>
            <a:ext cx="103693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6" y="4660772"/>
            <a:ext cx="9036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খাঁচায়ও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701" y="3838979"/>
            <a:ext cx="5527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"/>
          <a:stretch/>
        </p:blipFill>
        <p:spPr>
          <a:xfrm>
            <a:off x="0" y="-5256"/>
            <a:ext cx="4552295" cy="37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>
          <a:xfrm>
            <a:off x="4578571" y="-2629"/>
            <a:ext cx="4565429" cy="37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5943600"/>
            <a:ext cx="21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" y="2889325"/>
            <a:ext cx="8952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অর্ধ-আবদ্ধ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290" y="5029200"/>
            <a:ext cx="862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703" y="206514"/>
            <a:ext cx="187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68" y="811143"/>
            <a:ext cx="8952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203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58985"/>
            <a:ext cx="203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09697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95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2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r="10692" b="13102"/>
          <a:stretch/>
        </p:blipFill>
        <p:spPr>
          <a:xfrm>
            <a:off x="152400" y="123736"/>
            <a:ext cx="5410200" cy="4286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866786"/>
            <a:ext cx="2588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666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লাভজনক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193360">
            <a:off x="2465334" y="2321005"/>
            <a:ext cx="4197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4" y="306050"/>
            <a:ext cx="5708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70364"/>
            <a:ext cx="883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মোর্শেদ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হালসা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০১৯৩৬০১১১০২</a:t>
            </a:r>
          </a:p>
          <a:p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payel_cworld@yahoo.com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4" y="76200"/>
            <a:ext cx="2895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6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869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৫ম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৪5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06/০3/২০20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09697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71208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পদ্ধতিসমূহ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661047"/>
            <a:ext cx="468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" y="76200"/>
            <a:ext cx="608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5943600" cy="594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685800"/>
            <a:ext cx="1447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/>
        </p:blipFill>
        <p:spPr>
          <a:xfrm>
            <a:off x="0" y="1051744"/>
            <a:ext cx="9144000" cy="580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" y="76200"/>
            <a:ext cx="608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689937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চরে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বেড়াচ্ছে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28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56" y="113974"/>
            <a:ext cx="608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36"/>
            <a:ext cx="9151374" cy="4461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452" y="57912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25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57071"/>
            <a:ext cx="470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69" y="3319552"/>
            <a:ext cx="88195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9093" y="167445"/>
            <a:ext cx="2910760" cy="2939868"/>
            <a:chOff x="95250" y="122904"/>
            <a:chExt cx="3028950" cy="3028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122904"/>
              <a:ext cx="3028950" cy="30289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62200" y="2895600"/>
              <a:ext cx="762000" cy="256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4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7" y="15732"/>
            <a:ext cx="4787909" cy="427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4748"/>
            <a:ext cx="4276774" cy="4276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4456268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গ্রাম-বাংলায়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ঘেরাও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63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379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Payel</dc:creator>
  <cp:lastModifiedBy>Payel</cp:lastModifiedBy>
  <cp:revision>14</cp:revision>
  <dcterms:created xsi:type="dcterms:W3CDTF">2017-08-30T00:28:42Z</dcterms:created>
  <dcterms:modified xsi:type="dcterms:W3CDTF">2020-03-06T13:13:44Z</dcterms:modified>
</cp:coreProperties>
</file>