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7" r:id="rId3"/>
    <p:sldId id="278" r:id="rId4"/>
    <p:sldId id="260" r:id="rId5"/>
    <p:sldId id="261" r:id="rId6"/>
    <p:sldId id="281" r:id="rId7"/>
    <p:sldId id="282" r:id="rId8"/>
    <p:sldId id="269" r:id="rId9"/>
    <p:sldId id="284" r:id="rId10"/>
    <p:sldId id="280" r:id="rId11"/>
    <p:sldId id="270" r:id="rId12"/>
    <p:sldId id="283" r:id="rId13"/>
    <p:sldId id="267" r:id="rId14"/>
    <p:sldId id="272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5A298E-DEA8-4383-B823-135E4AF606AF}" type="doc">
      <dgm:prSet loTypeId="urn:microsoft.com/office/officeart/2005/8/layout/radial5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BBC19A-144F-4B51-B125-F7244528E342}">
      <dgm:prSet phldrT="[Text]" custT="1"/>
      <dgm:spPr/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 বিশুদ্ধকরণ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367E43-9229-4F6D-AE74-1C796AFF5301}" type="parTrans" cxnId="{EFB1D212-A522-4974-8406-4A0C2BE1BB3D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252E4A-916F-44B1-B1BE-D58CD5100B03}" type="sibTrans" cxnId="{EFB1D212-A522-4974-8406-4A0C2BE1BB3D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A51EE3-4A29-4E92-82C4-6CF4EFF3ECA1}">
      <dgm:prSet phldrT="[Text]" custT="1"/>
      <dgm:spPr/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ফুটি</a:t>
          </a:r>
          <a:r>
            <a: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য়ে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20AB7E-9538-489F-AF1B-AD7A79625BB7}" type="parTrans" cxnId="{06EBB367-A7EE-4DDD-A333-6BC8CE9CDA77}">
      <dgm:prSet custT="1"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E8B0A1-27B5-4DBD-AB59-75E4ACBC8C6E}" type="sibTrans" cxnId="{06EBB367-A7EE-4DDD-A333-6BC8CE9CDA77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F0DD3B-B682-4810-8C1A-D6AEBBD453F9}">
      <dgm:prSet phldrT="[Text]" custT="1"/>
      <dgm:spPr/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থিতানো</a:t>
          </a:r>
          <a:r>
            <a: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 মাধ্যমে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2BAF9C-B00E-47F2-A86B-E5B08FBD8021}" type="parTrans" cxnId="{2B592993-8E8A-46E4-A1C6-60219B44DB53}">
      <dgm:prSet custT="1"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44AC07-18D6-4E5E-B57C-E1C564ACFC88}" type="sibTrans" cxnId="{2B592993-8E8A-46E4-A1C6-60219B44DB53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DABC66-8715-4180-BB2B-702FF37AC9D7}">
      <dgm:prSet phldrT="[Text]" custT="1"/>
      <dgm:spPr/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ছাকো</a:t>
          </a:r>
          <a:r>
            <a: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নোর মাধ্যমে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DD184C-14EC-4DCB-B46F-36754BA4EA3A}" type="parTrans" cxnId="{6F4DBE6A-C4A4-40B7-AEDE-870E015DDC0C}">
      <dgm:prSet custT="1"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6B23E2E-F85E-43AE-91B8-522DCB927259}" type="sibTrans" cxnId="{6F4DBE6A-C4A4-40B7-AEDE-870E015DDC0C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ACFFDF-5727-47BE-8735-25C6F8C2A604}">
      <dgm:prSet phldrT="[Text]" custT="1"/>
      <dgm:spPr/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রাসায়নিক প্রক্রিয়ায়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8BBF74-CE66-48E9-B7A6-5AFB7411906A}" type="parTrans" cxnId="{C51F0668-9BDB-41B2-9D28-0D3B947942D5}">
      <dgm:prSet custT="1"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422F53-54AF-4BB2-9320-7D14350B25CA}" type="sibTrans" cxnId="{C51F0668-9BDB-41B2-9D28-0D3B947942D5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F8019B-213A-485F-A467-E87CF63552B8}">
      <dgm:prSet custT="1"/>
      <dgm:spPr/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ব্লিচিং পাওডার দিয়ে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E8C703-76CE-48AB-9B48-C3AF272489A1}" type="parTrans" cxnId="{529821BB-59ED-45B6-945D-A37B72B7B76F}">
      <dgm:prSet custT="1"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0D8E6F-D214-4BD2-BF5A-BC588E846144}" type="sibTrans" cxnId="{529821BB-59ED-45B6-945D-A37B72B7B76F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EFAD5B-E79E-4D7E-8889-A36C58E55446}">
      <dgm:prSet custT="1"/>
      <dgm:spPr/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ট্যাব্লেট দিয়ে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492B00-BF10-421C-9FE1-37805B70EDCF}" type="parTrans" cxnId="{268958EC-EB45-4613-8CD7-D04ED1800557}">
      <dgm:prSet custT="1"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60FD79-74B4-42A4-B4D1-85949679544D}" type="sibTrans" cxnId="{268958EC-EB45-4613-8CD7-D04ED1800557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090410-264B-4CF6-9ACB-617487472308}" type="pres">
      <dgm:prSet presAssocID="{785A298E-DEA8-4383-B823-135E4AF606A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0C44D0B-FB88-4DD8-8F0E-F94FB9253506}" type="pres">
      <dgm:prSet presAssocID="{90BBC19A-144F-4B51-B125-F7244528E342}" presName="centerShape" presStyleLbl="node0" presStyleIdx="0" presStyleCnt="1" custScaleX="128139" custScaleY="123869"/>
      <dgm:spPr/>
    </dgm:pt>
    <dgm:pt modelId="{50FC555C-14D0-4B59-8516-4B208C30E36B}" type="pres">
      <dgm:prSet presAssocID="{1C20AB7E-9538-489F-AF1B-AD7A79625BB7}" presName="parTrans" presStyleLbl="sibTrans2D1" presStyleIdx="0" presStyleCnt="6"/>
      <dgm:spPr/>
    </dgm:pt>
    <dgm:pt modelId="{6BF689C0-E373-4966-8790-C76AB47AC4FC}" type="pres">
      <dgm:prSet presAssocID="{1C20AB7E-9538-489F-AF1B-AD7A79625BB7}" presName="connectorText" presStyleLbl="sibTrans2D1" presStyleIdx="0" presStyleCnt="6"/>
      <dgm:spPr/>
    </dgm:pt>
    <dgm:pt modelId="{081C66E4-DF31-4F92-B39B-1DA688A5AA13}" type="pres">
      <dgm:prSet presAssocID="{26A51EE3-4A29-4E92-82C4-6CF4EFF3ECA1}" presName="node" presStyleLbl="node1" presStyleIdx="0" presStyleCnt="6">
        <dgm:presLayoutVars>
          <dgm:bulletEnabled val="1"/>
        </dgm:presLayoutVars>
      </dgm:prSet>
      <dgm:spPr/>
    </dgm:pt>
    <dgm:pt modelId="{8999989A-F38D-4EC3-BB77-2F7800C5CB36}" type="pres">
      <dgm:prSet presAssocID="{9D2BAF9C-B00E-47F2-A86B-E5B08FBD8021}" presName="parTrans" presStyleLbl="sibTrans2D1" presStyleIdx="1" presStyleCnt="6"/>
      <dgm:spPr/>
    </dgm:pt>
    <dgm:pt modelId="{BFAC9F36-D042-4F64-96F2-FE0C7B005807}" type="pres">
      <dgm:prSet presAssocID="{9D2BAF9C-B00E-47F2-A86B-E5B08FBD8021}" presName="connectorText" presStyleLbl="sibTrans2D1" presStyleIdx="1" presStyleCnt="6"/>
      <dgm:spPr/>
    </dgm:pt>
    <dgm:pt modelId="{745799D3-6ED2-42CB-A238-0BC575860FBA}" type="pres">
      <dgm:prSet presAssocID="{62F0DD3B-B682-4810-8C1A-D6AEBBD453F9}" presName="node" presStyleLbl="node1" presStyleIdx="1" presStyleCnt="6" custScaleX="123067" custScaleY="107747">
        <dgm:presLayoutVars>
          <dgm:bulletEnabled val="1"/>
        </dgm:presLayoutVars>
      </dgm:prSet>
      <dgm:spPr/>
    </dgm:pt>
    <dgm:pt modelId="{8A484A44-C09A-434A-B73A-39655CCD52E8}" type="pres">
      <dgm:prSet presAssocID="{DCDD184C-14EC-4DCB-B46F-36754BA4EA3A}" presName="parTrans" presStyleLbl="sibTrans2D1" presStyleIdx="2" presStyleCnt="6"/>
      <dgm:spPr/>
    </dgm:pt>
    <dgm:pt modelId="{E61DC155-F44D-4E76-BC3D-8019DAFD0FC9}" type="pres">
      <dgm:prSet presAssocID="{DCDD184C-14EC-4DCB-B46F-36754BA4EA3A}" presName="connectorText" presStyleLbl="sibTrans2D1" presStyleIdx="2" presStyleCnt="6"/>
      <dgm:spPr/>
    </dgm:pt>
    <dgm:pt modelId="{6CB0EFD9-82A0-4995-9EC2-5A143F3BF69C}" type="pres">
      <dgm:prSet presAssocID="{40DABC66-8715-4180-BB2B-702FF37AC9D7}" presName="node" presStyleLbl="node1" presStyleIdx="2" presStyleCnt="6" custScaleX="132412" custScaleY="131144">
        <dgm:presLayoutVars>
          <dgm:bulletEnabled val="1"/>
        </dgm:presLayoutVars>
      </dgm:prSet>
      <dgm:spPr/>
    </dgm:pt>
    <dgm:pt modelId="{5EE078AA-51BA-4428-8528-7D29E8940D34}" type="pres">
      <dgm:prSet presAssocID="{3AE8C703-76CE-48AB-9B48-C3AF272489A1}" presName="parTrans" presStyleLbl="sibTrans2D1" presStyleIdx="3" presStyleCnt="6"/>
      <dgm:spPr/>
    </dgm:pt>
    <dgm:pt modelId="{1075DA8C-3F19-49AB-AF5D-5DBE919EBEDB}" type="pres">
      <dgm:prSet presAssocID="{3AE8C703-76CE-48AB-9B48-C3AF272489A1}" presName="connectorText" presStyleLbl="sibTrans2D1" presStyleIdx="3" presStyleCnt="6"/>
      <dgm:spPr/>
    </dgm:pt>
    <dgm:pt modelId="{299D0417-C08D-4E00-85A2-918254A6F7F4}" type="pres">
      <dgm:prSet presAssocID="{BBF8019B-213A-485F-A467-E87CF63552B8}" presName="node" presStyleLbl="node1" presStyleIdx="3" presStyleCnt="6">
        <dgm:presLayoutVars>
          <dgm:bulletEnabled val="1"/>
        </dgm:presLayoutVars>
      </dgm:prSet>
      <dgm:spPr/>
    </dgm:pt>
    <dgm:pt modelId="{92C47A54-31F0-4CD8-99D5-CCA795A564ED}" type="pres">
      <dgm:prSet presAssocID="{43492B00-BF10-421C-9FE1-37805B70EDCF}" presName="parTrans" presStyleLbl="sibTrans2D1" presStyleIdx="4" presStyleCnt="6"/>
      <dgm:spPr/>
    </dgm:pt>
    <dgm:pt modelId="{9B8D37D3-A7B4-4A91-8BAD-F8715DF53994}" type="pres">
      <dgm:prSet presAssocID="{43492B00-BF10-421C-9FE1-37805B70EDCF}" presName="connectorText" presStyleLbl="sibTrans2D1" presStyleIdx="4" presStyleCnt="6"/>
      <dgm:spPr/>
    </dgm:pt>
    <dgm:pt modelId="{A0148CAA-FB68-4088-B375-9C14D300353A}" type="pres">
      <dgm:prSet presAssocID="{34EFAD5B-E79E-4D7E-8889-A36C58E55446}" presName="node" presStyleLbl="node1" presStyleIdx="4" presStyleCnt="6">
        <dgm:presLayoutVars>
          <dgm:bulletEnabled val="1"/>
        </dgm:presLayoutVars>
      </dgm:prSet>
      <dgm:spPr/>
    </dgm:pt>
    <dgm:pt modelId="{4FD7FBE2-EE63-463A-A52B-2681F61BAC89}" type="pres">
      <dgm:prSet presAssocID="{3D8BBF74-CE66-48E9-B7A6-5AFB7411906A}" presName="parTrans" presStyleLbl="sibTrans2D1" presStyleIdx="5" presStyleCnt="6"/>
      <dgm:spPr/>
    </dgm:pt>
    <dgm:pt modelId="{89E2694D-35E5-4C04-B270-E3614AC5DE90}" type="pres">
      <dgm:prSet presAssocID="{3D8BBF74-CE66-48E9-B7A6-5AFB7411906A}" presName="connectorText" presStyleLbl="sibTrans2D1" presStyleIdx="5" presStyleCnt="6"/>
      <dgm:spPr/>
    </dgm:pt>
    <dgm:pt modelId="{EBA977E5-0E4D-411E-8936-69642CBE65BD}" type="pres">
      <dgm:prSet presAssocID="{E0ACFFDF-5727-47BE-8735-25C6F8C2A604}" presName="node" presStyleLbl="node1" presStyleIdx="5" presStyleCnt="6" custScaleX="134272" custScaleY="131144">
        <dgm:presLayoutVars>
          <dgm:bulletEnabled val="1"/>
        </dgm:presLayoutVars>
      </dgm:prSet>
      <dgm:spPr/>
    </dgm:pt>
  </dgm:ptLst>
  <dgm:cxnLst>
    <dgm:cxn modelId="{A5ABBB06-E98A-4318-B74C-5D413E26BCDE}" type="presOf" srcId="{3D8BBF74-CE66-48E9-B7A6-5AFB7411906A}" destId="{4FD7FBE2-EE63-463A-A52B-2681F61BAC89}" srcOrd="0" destOrd="0" presId="urn:microsoft.com/office/officeart/2005/8/layout/radial5"/>
    <dgm:cxn modelId="{2DEE0010-9859-4348-A7FD-FA4F4CAD41A1}" type="presOf" srcId="{BBF8019B-213A-485F-A467-E87CF63552B8}" destId="{299D0417-C08D-4E00-85A2-918254A6F7F4}" srcOrd="0" destOrd="0" presId="urn:microsoft.com/office/officeart/2005/8/layout/radial5"/>
    <dgm:cxn modelId="{EFB1D212-A522-4974-8406-4A0C2BE1BB3D}" srcId="{785A298E-DEA8-4383-B823-135E4AF606AF}" destId="{90BBC19A-144F-4B51-B125-F7244528E342}" srcOrd="0" destOrd="0" parTransId="{6C367E43-9229-4F6D-AE74-1C796AFF5301}" sibTransId="{B4252E4A-916F-44B1-B1BE-D58CD5100B03}"/>
    <dgm:cxn modelId="{99A77D1F-20A4-4261-8057-A761A6AD4B9E}" type="presOf" srcId="{9D2BAF9C-B00E-47F2-A86B-E5B08FBD8021}" destId="{BFAC9F36-D042-4F64-96F2-FE0C7B005807}" srcOrd="1" destOrd="0" presId="urn:microsoft.com/office/officeart/2005/8/layout/radial5"/>
    <dgm:cxn modelId="{DD314529-5F17-4E19-9253-9E1AAFF0C582}" type="presOf" srcId="{1C20AB7E-9538-489F-AF1B-AD7A79625BB7}" destId="{6BF689C0-E373-4966-8790-C76AB47AC4FC}" srcOrd="1" destOrd="0" presId="urn:microsoft.com/office/officeart/2005/8/layout/radial5"/>
    <dgm:cxn modelId="{A077472C-9E46-42AB-A888-3ECBD54FD2C5}" type="presOf" srcId="{34EFAD5B-E79E-4D7E-8889-A36C58E55446}" destId="{A0148CAA-FB68-4088-B375-9C14D300353A}" srcOrd="0" destOrd="0" presId="urn:microsoft.com/office/officeart/2005/8/layout/radial5"/>
    <dgm:cxn modelId="{B9C4112E-9B62-42A1-9885-6826B98E31B2}" type="presOf" srcId="{E0ACFFDF-5727-47BE-8735-25C6F8C2A604}" destId="{EBA977E5-0E4D-411E-8936-69642CBE65BD}" srcOrd="0" destOrd="0" presId="urn:microsoft.com/office/officeart/2005/8/layout/radial5"/>
    <dgm:cxn modelId="{899B7841-E045-4859-B3CE-E75E74B8853F}" type="presOf" srcId="{43492B00-BF10-421C-9FE1-37805B70EDCF}" destId="{9B8D37D3-A7B4-4A91-8BAD-F8715DF53994}" srcOrd="1" destOrd="0" presId="urn:microsoft.com/office/officeart/2005/8/layout/radial5"/>
    <dgm:cxn modelId="{0F177C47-248D-4631-AE80-409B02544BAE}" type="presOf" srcId="{62F0DD3B-B682-4810-8C1A-D6AEBBD453F9}" destId="{745799D3-6ED2-42CB-A238-0BC575860FBA}" srcOrd="0" destOrd="0" presId="urn:microsoft.com/office/officeart/2005/8/layout/radial5"/>
    <dgm:cxn modelId="{06EBB367-A7EE-4DDD-A333-6BC8CE9CDA77}" srcId="{90BBC19A-144F-4B51-B125-F7244528E342}" destId="{26A51EE3-4A29-4E92-82C4-6CF4EFF3ECA1}" srcOrd="0" destOrd="0" parTransId="{1C20AB7E-9538-489F-AF1B-AD7A79625BB7}" sibTransId="{1DE8B0A1-27B5-4DBD-AB59-75E4ACBC8C6E}"/>
    <dgm:cxn modelId="{C51F0668-9BDB-41B2-9D28-0D3B947942D5}" srcId="{90BBC19A-144F-4B51-B125-F7244528E342}" destId="{E0ACFFDF-5727-47BE-8735-25C6F8C2A604}" srcOrd="5" destOrd="0" parTransId="{3D8BBF74-CE66-48E9-B7A6-5AFB7411906A}" sibTransId="{A1422F53-54AF-4BB2-9320-7D14350B25CA}"/>
    <dgm:cxn modelId="{6F4DBE6A-C4A4-40B7-AEDE-870E015DDC0C}" srcId="{90BBC19A-144F-4B51-B125-F7244528E342}" destId="{40DABC66-8715-4180-BB2B-702FF37AC9D7}" srcOrd="2" destOrd="0" parTransId="{DCDD184C-14EC-4DCB-B46F-36754BA4EA3A}" sibTransId="{96B23E2E-F85E-43AE-91B8-522DCB927259}"/>
    <dgm:cxn modelId="{A39B5476-B732-43DE-89F7-CAD6E2F98833}" type="presOf" srcId="{1C20AB7E-9538-489F-AF1B-AD7A79625BB7}" destId="{50FC555C-14D0-4B59-8516-4B208C30E36B}" srcOrd="0" destOrd="0" presId="urn:microsoft.com/office/officeart/2005/8/layout/radial5"/>
    <dgm:cxn modelId="{84513C7D-23BB-433E-A866-803CB37F4542}" type="presOf" srcId="{3D8BBF74-CE66-48E9-B7A6-5AFB7411906A}" destId="{89E2694D-35E5-4C04-B270-E3614AC5DE90}" srcOrd="1" destOrd="0" presId="urn:microsoft.com/office/officeart/2005/8/layout/radial5"/>
    <dgm:cxn modelId="{55F9258A-53F7-4683-8488-AD4CA339B9E6}" type="presOf" srcId="{3AE8C703-76CE-48AB-9B48-C3AF272489A1}" destId="{5EE078AA-51BA-4428-8528-7D29E8940D34}" srcOrd="0" destOrd="0" presId="urn:microsoft.com/office/officeart/2005/8/layout/radial5"/>
    <dgm:cxn modelId="{2B592993-8E8A-46E4-A1C6-60219B44DB53}" srcId="{90BBC19A-144F-4B51-B125-F7244528E342}" destId="{62F0DD3B-B682-4810-8C1A-D6AEBBD453F9}" srcOrd="1" destOrd="0" parTransId="{9D2BAF9C-B00E-47F2-A86B-E5B08FBD8021}" sibTransId="{5544AC07-18D6-4E5E-B57C-E1C564ACFC88}"/>
    <dgm:cxn modelId="{BCC07295-5C15-41EF-AE75-3E53FF304E66}" type="presOf" srcId="{785A298E-DEA8-4383-B823-135E4AF606AF}" destId="{AA090410-264B-4CF6-9ACB-617487472308}" srcOrd="0" destOrd="0" presId="urn:microsoft.com/office/officeart/2005/8/layout/radial5"/>
    <dgm:cxn modelId="{04E35E99-AB18-4059-8DE1-48DF17AC8482}" type="presOf" srcId="{DCDD184C-14EC-4DCB-B46F-36754BA4EA3A}" destId="{E61DC155-F44D-4E76-BC3D-8019DAFD0FC9}" srcOrd="1" destOrd="0" presId="urn:microsoft.com/office/officeart/2005/8/layout/radial5"/>
    <dgm:cxn modelId="{D192D5A1-668C-42D4-AF31-6E730EA3973B}" type="presOf" srcId="{3AE8C703-76CE-48AB-9B48-C3AF272489A1}" destId="{1075DA8C-3F19-49AB-AF5D-5DBE919EBEDB}" srcOrd="1" destOrd="0" presId="urn:microsoft.com/office/officeart/2005/8/layout/radial5"/>
    <dgm:cxn modelId="{EEF07AA3-0437-4D48-AD36-EC992FF9AE0B}" type="presOf" srcId="{9D2BAF9C-B00E-47F2-A86B-E5B08FBD8021}" destId="{8999989A-F38D-4EC3-BB77-2F7800C5CB36}" srcOrd="0" destOrd="0" presId="urn:microsoft.com/office/officeart/2005/8/layout/radial5"/>
    <dgm:cxn modelId="{69B12DA6-1ECD-4E50-9AA8-F8DF981D6B77}" type="presOf" srcId="{40DABC66-8715-4180-BB2B-702FF37AC9D7}" destId="{6CB0EFD9-82A0-4995-9EC2-5A143F3BF69C}" srcOrd="0" destOrd="0" presId="urn:microsoft.com/office/officeart/2005/8/layout/radial5"/>
    <dgm:cxn modelId="{529821BB-59ED-45B6-945D-A37B72B7B76F}" srcId="{90BBC19A-144F-4B51-B125-F7244528E342}" destId="{BBF8019B-213A-485F-A467-E87CF63552B8}" srcOrd="3" destOrd="0" parTransId="{3AE8C703-76CE-48AB-9B48-C3AF272489A1}" sibTransId="{430D8E6F-D214-4BD2-BF5A-BC588E846144}"/>
    <dgm:cxn modelId="{A0D026C3-F59A-446D-B1DE-62C205C81228}" type="presOf" srcId="{90BBC19A-144F-4B51-B125-F7244528E342}" destId="{D0C44D0B-FB88-4DD8-8F0E-F94FB9253506}" srcOrd="0" destOrd="0" presId="urn:microsoft.com/office/officeart/2005/8/layout/radial5"/>
    <dgm:cxn modelId="{EBC468D4-1784-4A82-B3DF-3723CFF88BC2}" type="presOf" srcId="{26A51EE3-4A29-4E92-82C4-6CF4EFF3ECA1}" destId="{081C66E4-DF31-4F92-B39B-1DA688A5AA13}" srcOrd="0" destOrd="0" presId="urn:microsoft.com/office/officeart/2005/8/layout/radial5"/>
    <dgm:cxn modelId="{E6166DE2-9807-48E8-A2F6-633A54DC4828}" type="presOf" srcId="{43492B00-BF10-421C-9FE1-37805B70EDCF}" destId="{92C47A54-31F0-4CD8-99D5-CCA795A564ED}" srcOrd="0" destOrd="0" presId="urn:microsoft.com/office/officeart/2005/8/layout/radial5"/>
    <dgm:cxn modelId="{268958EC-EB45-4613-8CD7-D04ED1800557}" srcId="{90BBC19A-144F-4B51-B125-F7244528E342}" destId="{34EFAD5B-E79E-4D7E-8889-A36C58E55446}" srcOrd="4" destOrd="0" parTransId="{43492B00-BF10-421C-9FE1-37805B70EDCF}" sibTransId="{9160FD79-74B4-42A4-B4D1-85949679544D}"/>
    <dgm:cxn modelId="{7C0DF3F0-0ED7-4DCC-B5A4-5EEF8F6AE8E5}" type="presOf" srcId="{DCDD184C-14EC-4DCB-B46F-36754BA4EA3A}" destId="{8A484A44-C09A-434A-B73A-39655CCD52E8}" srcOrd="0" destOrd="0" presId="urn:microsoft.com/office/officeart/2005/8/layout/radial5"/>
    <dgm:cxn modelId="{7A38F361-FAA6-476D-80B4-781FC22E908D}" type="presParOf" srcId="{AA090410-264B-4CF6-9ACB-617487472308}" destId="{D0C44D0B-FB88-4DD8-8F0E-F94FB9253506}" srcOrd="0" destOrd="0" presId="urn:microsoft.com/office/officeart/2005/8/layout/radial5"/>
    <dgm:cxn modelId="{4F65184C-900C-4AEA-940D-B0BFC360B926}" type="presParOf" srcId="{AA090410-264B-4CF6-9ACB-617487472308}" destId="{50FC555C-14D0-4B59-8516-4B208C30E36B}" srcOrd="1" destOrd="0" presId="urn:microsoft.com/office/officeart/2005/8/layout/radial5"/>
    <dgm:cxn modelId="{A184A941-84EA-4A77-B511-352D406A6B03}" type="presParOf" srcId="{50FC555C-14D0-4B59-8516-4B208C30E36B}" destId="{6BF689C0-E373-4966-8790-C76AB47AC4FC}" srcOrd="0" destOrd="0" presId="urn:microsoft.com/office/officeart/2005/8/layout/radial5"/>
    <dgm:cxn modelId="{012D03AB-7CC0-42B4-B6FB-6CEAEBE30F9E}" type="presParOf" srcId="{AA090410-264B-4CF6-9ACB-617487472308}" destId="{081C66E4-DF31-4F92-B39B-1DA688A5AA13}" srcOrd="2" destOrd="0" presId="urn:microsoft.com/office/officeart/2005/8/layout/radial5"/>
    <dgm:cxn modelId="{AF930A44-1676-4470-AA60-AB7A0C394FFD}" type="presParOf" srcId="{AA090410-264B-4CF6-9ACB-617487472308}" destId="{8999989A-F38D-4EC3-BB77-2F7800C5CB36}" srcOrd="3" destOrd="0" presId="urn:microsoft.com/office/officeart/2005/8/layout/radial5"/>
    <dgm:cxn modelId="{FF931D66-83CF-4F36-8395-19C70D3AB024}" type="presParOf" srcId="{8999989A-F38D-4EC3-BB77-2F7800C5CB36}" destId="{BFAC9F36-D042-4F64-96F2-FE0C7B005807}" srcOrd="0" destOrd="0" presId="urn:microsoft.com/office/officeart/2005/8/layout/radial5"/>
    <dgm:cxn modelId="{18F04AB5-5163-4BE6-AC62-144D1525F853}" type="presParOf" srcId="{AA090410-264B-4CF6-9ACB-617487472308}" destId="{745799D3-6ED2-42CB-A238-0BC575860FBA}" srcOrd="4" destOrd="0" presId="urn:microsoft.com/office/officeart/2005/8/layout/radial5"/>
    <dgm:cxn modelId="{69B6DB4C-9EE9-4513-8A37-BD002811527A}" type="presParOf" srcId="{AA090410-264B-4CF6-9ACB-617487472308}" destId="{8A484A44-C09A-434A-B73A-39655CCD52E8}" srcOrd="5" destOrd="0" presId="urn:microsoft.com/office/officeart/2005/8/layout/radial5"/>
    <dgm:cxn modelId="{4C09FDEE-5E7C-405E-AB79-9D7A991CBF0D}" type="presParOf" srcId="{8A484A44-C09A-434A-B73A-39655CCD52E8}" destId="{E61DC155-F44D-4E76-BC3D-8019DAFD0FC9}" srcOrd="0" destOrd="0" presId="urn:microsoft.com/office/officeart/2005/8/layout/radial5"/>
    <dgm:cxn modelId="{D5A48420-558A-481A-BDDD-10DC58DAA266}" type="presParOf" srcId="{AA090410-264B-4CF6-9ACB-617487472308}" destId="{6CB0EFD9-82A0-4995-9EC2-5A143F3BF69C}" srcOrd="6" destOrd="0" presId="urn:microsoft.com/office/officeart/2005/8/layout/radial5"/>
    <dgm:cxn modelId="{80C27501-A2B8-457E-8963-551F194AF3A4}" type="presParOf" srcId="{AA090410-264B-4CF6-9ACB-617487472308}" destId="{5EE078AA-51BA-4428-8528-7D29E8940D34}" srcOrd="7" destOrd="0" presId="urn:microsoft.com/office/officeart/2005/8/layout/radial5"/>
    <dgm:cxn modelId="{DB112719-5F52-40F0-BF69-2A6F4709D064}" type="presParOf" srcId="{5EE078AA-51BA-4428-8528-7D29E8940D34}" destId="{1075DA8C-3F19-49AB-AF5D-5DBE919EBEDB}" srcOrd="0" destOrd="0" presId="urn:microsoft.com/office/officeart/2005/8/layout/radial5"/>
    <dgm:cxn modelId="{FD4039A6-2B48-4CC2-B52B-81851809FBA7}" type="presParOf" srcId="{AA090410-264B-4CF6-9ACB-617487472308}" destId="{299D0417-C08D-4E00-85A2-918254A6F7F4}" srcOrd="8" destOrd="0" presId="urn:microsoft.com/office/officeart/2005/8/layout/radial5"/>
    <dgm:cxn modelId="{7F1878E0-E88A-4458-85B0-AEABC7617B2E}" type="presParOf" srcId="{AA090410-264B-4CF6-9ACB-617487472308}" destId="{92C47A54-31F0-4CD8-99D5-CCA795A564ED}" srcOrd="9" destOrd="0" presId="urn:microsoft.com/office/officeart/2005/8/layout/radial5"/>
    <dgm:cxn modelId="{74DCF2E5-3828-4C72-94F9-F2F4885BC8B3}" type="presParOf" srcId="{92C47A54-31F0-4CD8-99D5-CCA795A564ED}" destId="{9B8D37D3-A7B4-4A91-8BAD-F8715DF53994}" srcOrd="0" destOrd="0" presId="urn:microsoft.com/office/officeart/2005/8/layout/radial5"/>
    <dgm:cxn modelId="{725A45C8-A4F5-4707-B9BA-78B50E058480}" type="presParOf" srcId="{AA090410-264B-4CF6-9ACB-617487472308}" destId="{A0148CAA-FB68-4088-B375-9C14D300353A}" srcOrd="10" destOrd="0" presId="urn:microsoft.com/office/officeart/2005/8/layout/radial5"/>
    <dgm:cxn modelId="{AFCDC498-CEE6-49DA-84B7-5DA1CC6A516F}" type="presParOf" srcId="{AA090410-264B-4CF6-9ACB-617487472308}" destId="{4FD7FBE2-EE63-463A-A52B-2681F61BAC89}" srcOrd="11" destOrd="0" presId="urn:microsoft.com/office/officeart/2005/8/layout/radial5"/>
    <dgm:cxn modelId="{F354B5F1-5E73-4A47-9792-39AE8F472ADC}" type="presParOf" srcId="{4FD7FBE2-EE63-463A-A52B-2681F61BAC89}" destId="{89E2694D-35E5-4C04-B270-E3614AC5DE90}" srcOrd="0" destOrd="0" presId="urn:microsoft.com/office/officeart/2005/8/layout/radial5"/>
    <dgm:cxn modelId="{07FD587D-54BB-42E5-8ABC-2D4E93A142A4}" type="presParOf" srcId="{AA090410-264B-4CF6-9ACB-617487472308}" destId="{EBA977E5-0E4D-411E-8936-69642CBE65BD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C44D0B-FB88-4DD8-8F0E-F94FB9253506}">
      <dsp:nvSpPr>
        <dsp:cNvPr id="0" name=""/>
        <dsp:cNvSpPr/>
      </dsp:nvSpPr>
      <dsp:spPr>
        <a:xfrm>
          <a:off x="4924236" y="2209801"/>
          <a:ext cx="2207145" cy="213359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 বিশুদ্ধকরণ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47465" y="2522259"/>
        <a:ext cx="1560687" cy="1508680"/>
      </dsp:txXfrm>
    </dsp:sp>
    <dsp:sp modelId="{50FC555C-14D0-4B59-8516-4B208C30E36B}">
      <dsp:nvSpPr>
        <dsp:cNvPr id="0" name=""/>
        <dsp:cNvSpPr/>
      </dsp:nvSpPr>
      <dsp:spPr>
        <a:xfrm rot="16200000">
          <a:off x="5899741" y="1682594"/>
          <a:ext cx="256136" cy="5856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38162" y="1838142"/>
        <a:ext cx="179295" cy="351383"/>
      </dsp:txXfrm>
    </dsp:sp>
    <dsp:sp modelId="{081C66E4-DF31-4F92-B39B-1DA688A5AA13}">
      <dsp:nvSpPr>
        <dsp:cNvPr id="0" name=""/>
        <dsp:cNvSpPr/>
      </dsp:nvSpPr>
      <dsp:spPr>
        <a:xfrm>
          <a:off x="5166578" y="4063"/>
          <a:ext cx="1722462" cy="172246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ফুটি</a:t>
          </a:r>
          <a:r>
            <a:rPr lang="bn-BD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য়ে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18827" y="256312"/>
        <a:ext cx="1217964" cy="1217964"/>
      </dsp:txXfrm>
    </dsp:sp>
    <dsp:sp modelId="{8999989A-F38D-4EC3-BB77-2F7800C5CB36}">
      <dsp:nvSpPr>
        <dsp:cNvPr id="0" name=""/>
        <dsp:cNvSpPr/>
      </dsp:nvSpPr>
      <dsp:spPr>
        <a:xfrm rot="19800000">
          <a:off x="7021082" y="2365092"/>
          <a:ext cx="156655" cy="5856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24230" y="2493968"/>
        <a:ext cx="109659" cy="351383"/>
      </dsp:txXfrm>
    </dsp:sp>
    <dsp:sp modelId="{745799D3-6ED2-42CB-A238-0BC575860FBA}">
      <dsp:nvSpPr>
        <dsp:cNvPr id="0" name=""/>
        <dsp:cNvSpPr/>
      </dsp:nvSpPr>
      <dsp:spPr>
        <a:xfrm>
          <a:off x="7056169" y="1142996"/>
          <a:ext cx="2119782" cy="1855901"/>
        </a:xfrm>
        <a:prstGeom prst="ellipse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থিতানো</a:t>
          </a:r>
          <a:r>
            <a:rPr lang="bn-BD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 মাধ্যমে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66604" y="1414786"/>
        <a:ext cx="1498912" cy="1312321"/>
      </dsp:txXfrm>
    </dsp:sp>
    <dsp:sp modelId="{8A484A44-C09A-434A-B73A-39655CCD52E8}">
      <dsp:nvSpPr>
        <dsp:cNvPr id="0" name=""/>
        <dsp:cNvSpPr/>
      </dsp:nvSpPr>
      <dsp:spPr>
        <a:xfrm rot="1800000">
          <a:off x="7003114" y="3574362"/>
          <a:ext cx="95224" cy="5856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05028" y="3684347"/>
        <a:ext cx="66657" cy="351383"/>
      </dsp:txXfrm>
    </dsp:sp>
    <dsp:sp modelId="{6CB0EFD9-82A0-4995-9EC2-5A143F3BF69C}">
      <dsp:nvSpPr>
        <dsp:cNvPr id="0" name=""/>
        <dsp:cNvSpPr/>
      </dsp:nvSpPr>
      <dsp:spPr>
        <a:xfrm>
          <a:off x="6975687" y="3352799"/>
          <a:ext cx="2280746" cy="2258905"/>
        </a:xfrm>
        <a:prstGeom prst="ellipse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ছাকো</a:t>
          </a:r>
          <a:r>
            <a:rPr lang="bn-BD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নোর মাধ্যমে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09695" y="3683608"/>
        <a:ext cx="1612730" cy="1597287"/>
      </dsp:txXfrm>
    </dsp:sp>
    <dsp:sp modelId="{5EE078AA-51BA-4428-8528-7D29E8940D34}">
      <dsp:nvSpPr>
        <dsp:cNvPr id="0" name=""/>
        <dsp:cNvSpPr/>
      </dsp:nvSpPr>
      <dsp:spPr>
        <a:xfrm rot="5400000">
          <a:off x="5899741" y="4284968"/>
          <a:ext cx="256136" cy="5856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38162" y="4363675"/>
        <a:ext cx="179295" cy="351383"/>
      </dsp:txXfrm>
    </dsp:sp>
    <dsp:sp modelId="{299D0417-C08D-4E00-85A2-918254A6F7F4}">
      <dsp:nvSpPr>
        <dsp:cNvPr id="0" name=""/>
        <dsp:cNvSpPr/>
      </dsp:nvSpPr>
      <dsp:spPr>
        <a:xfrm>
          <a:off x="5166578" y="4826674"/>
          <a:ext cx="1722462" cy="1722462"/>
        </a:xfrm>
        <a:prstGeom prst="ellipse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ব্লিচিং পাওডার দিয়ে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18827" y="5078923"/>
        <a:ext cx="1217964" cy="1217964"/>
      </dsp:txXfrm>
    </dsp:sp>
    <dsp:sp modelId="{92C47A54-31F0-4CD8-99D5-CCA795A564ED}">
      <dsp:nvSpPr>
        <dsp:cNvPr id="0" name=""/>
        <dsp:cNvSpPr/>
      </dsp:nvSpPr>
      <dsp:spPr>
        <a:xfrm rot="9000000">
          <a:off x="4767952" y="3641385"/>
          <a:ext cx="241706" cy="5856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835607" y="3740384"/>
        <a:ext cx="169194" cy="351383"/>
      </dsp:txXfrm>
    </dsp:sp>
    <dsp:sp modelId="{A0148CAA-FB68-4088-B375-9C14D300353A}">
      <dsp:nvSpPr>
        <dsp:cNvPr id="0" name=""/>
        <dsp:cNvSpPr/>
      </dsp:nvSpPr>
      <dsp:spPr>
        <a:xfrm>
          <a:off x="3078326" y="3621021"/>
          <a:ext cx="1722462" cy="1722462"/>
        </a:xfrm>
        <a:prstGeom prst="ellipse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ট্যাব্লেট দিয়ে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30575" y="3873270"/>
        <a:ext cx="1217964" cy="1217964"/>
      </dsp:txXfrm>
    </dsp:sp>
    <dsp:sp modelId="{4FD7FBE2-EE63-463A-A52B-2681F61BAC89}">
      <dsp:nvSpPr>
        <dsp:cNvPr id="0" name=""/>
        <dsp:cNvSpPr/>
      </dsp:nvSpPr>
      <dsp:spPr>
        <a:xfrm rot="12600000">
          <a:off x="4965407" y="2396076"/>
          <a:ext cx="88936" cy="5856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990301" y="2519873"/>
        <a:ext cx="62255" cy="351383"/>
      </dsp:txXfrm>
    </dsp:sp>
    <dsp:sp modelId="{EBA977E5-0E4D-411E-8936-69642CBE65BD}">
      <dsp:nvSpPr>
        <dsp:cNvPr id="0" name=""/>
        <dsp:cNvSpPr/>
      </dsp:nvSpPr>
      <dsp:spPr>
        <a:xfrm>
          <a:off x="2783165" y="941494"/>
          <a:ext cx="2312784" cy="2258905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রাসায়নিক প্রক্রিয়ায়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21864" y="1272303"/>
        <a:ext cx="1635386" cy="1597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F527D-88C4-4685-89C7-569FFC5F88B4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7933A-A254-4905-A063-16759A501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7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8800" y="6459893"/>
            <a:ext cx="28448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/>
              <a:t>০৬/০৩/২০২০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4800" y="6459893"/>
            <a:ext cx="38608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/>
              <a:t>মো</a:t>
            </a:r>
            <a:r>
              <a:rPr lang="en-US"/>
              <a:t>.</a:t>
            </a:r>
            <a:r>
              <a:rPr lang="bn-BD"/>
              <a:t>সারওয়ার জাহান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59893"/>
            <a:ext cx="2844800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/>
              <a:t>গোদাগাড়ী,রাজশাহী।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EE29E-9C1D-499D-A078-7C12EB5036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BA95EB-3CD3-4D5B-8AF2-DC94D1D6BE6B}"/>
              </a:ext>
            </a:extLst>
          </p:cNvPr>
          <p:cNvSpPr txBox="1"/>
          <p:nvPr/>
        </p:nvSpPr>
        <p:spPr>
          <a:xfrm>
            <a:off x="381001" y="507576"/>
            <a:ext cx="11429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</a:t>
            </a:r>
            <a:endParaRPr lang="en-US" sz="6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1ED884-2823-41C9-B7D6-48B08A474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66" y="1523239"/>
            <a:ext cx="8972668" cy="50550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51529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57CAC9-CC7F-412A-8D10-0D2F8716288C}"/>
              </a:ext>
            </a:extLst>
          </p:cNvPr>
          <p:cNvSpPr txBox="1"/>
          <p:nvPr/>
        </p:nvSpPr>
        <p:spPr>
          <a:xfrm>
            <a:off x="1102652" y="5759344"/>
            <a:ext cx="9986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 হচ্ছে রাসায়নিক প্রক্রিয়ায় পানি বিশুদ্ধকরণ।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93892F-D764-425B-BB17-F4361C4C5239}"/>
              </a:ext>
            </a:extLst>
          </p:cNvPr>
          <p:cNvSpPr txBox="1"/>
          <p:nvPr/>
        </p:nvSpPr>
        <p:spPr>
          <a:xfrm>
            <a:off x="4372935" y="386130"/>
            <a:ext cx="3896812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কি কি দেখছ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D8DED2-1315-4173-88BE-6CD68B299BAF}"/>
              </a:ext>
            </a:extLst>
          </p:cNvPr>
          <p:cNvSpPr txBox="1"/>
          <p:nvPr/>
        </p:nvSpPr>
        <p:spPr>
          <a:xfrm>
            <a:off x="1102652" y="4976484"/>
            <a:ext cx="3686789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ফিটকিরি ও পানি 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E3D6EF-504A-40BF-A4D0-979E74D34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80927" y="1472024"/>
            <a:ext cx="4596310" cy="32174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DA0A020-87E1-4091-B493-C1B57A5F9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3136" y="1472024"/>
            <a:ext cx="4252095" cy="32174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24C72E-6C2B-432A-A915-98C801C839F1}"/>
              </a:ext>
            </a:extLst>
          </p:cNvPr>
          <p:cNvSpPr txBox="1"/>
          <p:nvPr/>
        </p:nvSpPr>
        <p:spPr>
          <a:xfrm>
            <a:off x="5821885" y="5057155"/>
            <a:ext cx="6114393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ফিটকিরি দিয়ে পানি বিশুদ্ধ করা হছে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4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A1F5352A-C75D-4BDD-9A25-2AD9254A95B5}"/>
              </a:ext>
            </a:extLst>
          </p:cNvPr>
          <p:cNvSpPr txBox="1"/>
          <p:nvPr/>
        </p:nvSpPr>
        <p:spPr>
          <a:xfrm>
            <a:off x="1390368" y="990600"/>
            <a:ext cx="9411263" cy="621517"/>
          </a:xfrm>
          <a:prstGeom prst="rect">
            <a:avLst/>
          </a:prstGeom>
          <a:noFill/>
          <a:ln>
            <a:noFill/>
          </a:ln>
        </p:spPr>
        <p:txBody>
          <a:bodyPr wrap="square" lIns="66865" tIns="33433" rIns="66865" bIns="3343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কি কি পদ্ধতিতে বিশুদ্ধ করা যায় তা লিখ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52CE3C-6294-44BE-BBA0-EBF2EDE17FEC}"/>
              </a:ext>
            </a:extLst>
          </p:cNvPr>
          <p:cNvSpPr txBox="1"/>
          <p:nvPr/>
        </p:nvSpPr>
        <p:spPr>
          <a:xfrm>
            <a:off x="4511566" y="306634"/>
            <a:ext cx="3168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11E81D-3D9E-41A5-B3B6-8462CDB69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29" y="1759148"/>
            <a:ext cx="7462343" cy="47758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94930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C15927-4528-41F6-A798-554D230CD0C0}"/>
              </a:ext>
            </a:extLst>
          </p:cNvPr>
          <p:cNvSpPr txBox="1"/>
          <p:nvPr/>
        </p:nvSpPr>
        <p:spPr>
          <a:xfrm>
            <a:off x="33913" y="5797060"/>
            <a:ext cx="12124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 মিনিট ধরে পানি ফুটিয়ে পানি বিশুদ্ধকরাকে ফুটানো পদ্ধতি বলে।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97259B-8610-4AFD-B4AE-3EEE43349EE0}"/>
              </a:ext>
            </a:extLst>
          </p:cNvPr>
          <p:cNvSpPr txBox="1"/>
          <p:nvPr/>
        </p:nvSpPr>
        <p:spPr>
          <a:xfrm>
            <a:off x="3500676" y="513849"/>
            <a:ext cx="5190646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ছবিটি লক্ষ করো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39BF6F-5FA8-4055-9F20-C41B00671A40}"/>
              </a:ext>
            </a:extLst>
          </p:cNvPr>
          <p:cNvSpPr/>
          <p:nvPr/>
        </p:nvSpPr>
        <p:spPr>
          <a:xfrm>
            <a:off x="4267200" y="5150729"/>
            <a:ext cx="3097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ফুটানো হচ্ছে।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F37AEA-0EB3-41A7-BD76-6EAF2CEFF83B}"/>
              </a:ext>
            </a:extLst>
          </p:cNvPr>
          <p:cNvSpPr txBox="1"/>
          <p:nvPr/>
        </p:nvSpPr>
        <p:spPr>
          <a:xfrm>
            <a:off x="2833499" y="526256"/>
            <a:ext cx="6525003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এইভাবে পানি বিশুদ্ধ করাকে কী বলে?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C4C5E72-504C-4377-8C14-85B82A6D8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28095" y="1399215"/>
            <a:ext cx="5847753" cy="35406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24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7C95C4-3895-4D63-82C1-6B26ECD4F11F}"/>
              </a:ext>
            </a:extLst>
          </p:cNvPr>
          <p:cNvSpPr/>
          <p:nvPr/>
        </p:nvSpPr>
        <p:spPr>
          <a:xfrm>
            <a:off x="2982168" y="257057"/>
            <a:ext cx="6227664" cy="806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6865" tIns="33433" rIns="66865" bIns="33433">
            <a:sp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বইয়ের সাথে সংযোগ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CCF88B-BFF5-4766-95FA-D77779D78EE3}"/>
              </a:ext>
            </a:extLst>
          </p:cNvPr>
          <p:cNvSpPr txBox="1"/>
          <p:nvPr/>
        </p:nvSpPr>
        <p:spPr>
          <a:xfrm>
            <a:off x="-78827" y="874429"/>
            <a:ext cx="12349655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২৩ নং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96D395-21B2-4B52-8AC7-F5C8C0DC06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"/>
          <a:stretch/>
        </p:blipFill>
        <p:spPr>
          <a:xfrm>
            <a:off x="4151183" y="1520760"/>
            <a:ext cx="3889634" cy="48903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48948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F4F5E7-385A-4FE8-8924-8F5340C3D796}"/>
              </a:ext>
            </a:extLst>
          </p:cNvPr>
          <p:cNvSpPr/>
          <p:nvPr/>
        </p:nvSpPr>
        <p:spPr>
          <a:xfrm>
            <a:off x="4874351" y="422306"/>
            <a:ext cx="24432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4800" kern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kern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800" kern="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5086C0-A059-4794-9E89-E112720BC5E8}"/>
              </a:ext>
            </a:extLst>
          </p:cNvPr>
          <p:cNvSpPr/>
          <p:nvPr/>
        </p:nvSpPr>
        <p:spPr>
          <a:xfrm>
            <a:off x="811289" y="1191570"/>
            <a:ext cx="10569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kern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বিশুদ্ধ করার উপায় গুলো আলোচনা করে পোষ্টার পেপারে লিখ।</a:t>
            </a:r>
            <a:endParaRPr lang="en-US" sz="3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E6C391A-C454-461F-A10E-80BD9902F35D}"/>
              </a:ext>
            </a:extLst>
          </p:cNvPr>
          <p:cNvGrpSpPr/>
          <p:nvPr/>
        </p:nvGrpSpPr>
        <p:grpSpPr>
          <a:xfrm>
            <a:off x="1066800" y="2049606"/>
            <a:ext cx="10058400" cy="4198794"/>
            <a:chOff x="1066800" y="2049606"/>
            <a:chExt cx="10058400" cy="37490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0AEB9DD-998E-43F1-B483-5D0729C293BC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2049606"/>
              <a:ext cx="5029200" cy="37490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92260C-D171-42B3-B9F8-1773A67372F3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049606"/>
              <a:ext cx="5029200" cy="3749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457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AE650C-3272-42DF-81E2-1951319E1552}"/>
              </a:ext>
            </a:extLst>
          </p:cNvPr>
          <p:cNvSpPr txBox="1"/>
          <p:nvPr/>
        </p:nvSpPr>
        <p:spPr>
          <a:xfrm>
            <a:off x="3925614" y="220717"/>
            <a:ext cx="4445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D279BC-18A8-40BC-8E74-9C4DAF8740D2}"/>
              </a:ext>
            </a:extLst>
          </p:cNvPr>
          <p:cNvSpPr txBox="1"/>
          <p:nvPr/>
        </p:nvSpPr>
        <p:spPr>
          <a:xfrm>
            <a:off x="287127" y="1051572"/>
            <a:ext cx="5549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দাও 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3B6B02-0BA6-44D6-A6F5-27796CDCD3E4}"/>
              </a:ext>
            </a:extLst>
          </p:cNvPr>
          <p:cNvSpPr txBox="1"/>
          <p:nvPr/>
        </p:nvSpPr>
        <p:spPr>
          <a:xfrm>
            <a:off x="1707931" y="1814156"/>
            <a:ext cx="9515591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প্রশ্ন-১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.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 বিশুদ্ধকরণ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বলতে কী বুঝ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পানিকে নিরাপদ করাই হলো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 বিশুদ্ধকরণ ।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.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 কি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পদ্ধতিতে বিশুদ্ধ করা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ছাঁকন,থিতানো,ফুটানো ও রাসায়নিক প্রক্রিয়া।</a:t>
            </a:r>
          </a:p>
        </p:txBody>
      </p:sp>
    </p:spTree>
    <p:extLst>
      <p:ext uri="{BB962C8B-B14F-4D97-AF65-F5344CB8AC3E}">
        <p14:creationId xmlns:p14="http://schemas.microsoft.com/office/powerpoint/2010/main" val="302081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AB841B-2C6E-43DC-94EA-9094AC0E4F9D}"/>
              </a:ext>
            </a:extLst>
          </p:cNvPr>
          <p:cNvSpPr txBox="1"/>
          <p:nvPr/>
        </p:nvSpPr>
        <p:spPr>
          <a:xfrm>
            <a:off x="265472" y="939814"/>
            <a:ext cx="11621728" cy="621517"/>
          </a:xfrm>
          <a:prstGeom prst="rect">
            <a:avLst/>
          </a:prstGeom>
          <a:noFill/>
          <a:ln>
            <a:noFill/>
          </a:ln>
        </p:spPr>
        <p:txBody>
          <a:bodyPr wrap="square" lIns="66865" tIns="33433" rIns="66865" bIns="3343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কি কি কাজে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 তার একটি তালিকা তৈরি করে আনবে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F031D-F6A9-4AA6-8126-199372D578F8}"/>
              </a:ext>
            </a:extLst>
          </p:cNvPr>
          <p:cNvSpPr txBox="1"/>
          <p:nvPr/>
        </p:nvSpPr>
        <p:spPr>
          <a:xfrm>
            <a:off x="4038600" y="211388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59A4E1-19CD-4249-98CC-8E380632D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3727" y="1860928"/>
            <a:ext cx="5824547" cy="43684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08131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243BF4-3054-4D9B-AED5-5C06A10EFCA0}"/>
              </a:ext>
            </a:extLst>
          </p:cNvPr>
          <p:cNvSpPr/>
          <p:nvPr/>
        </p:nvSpPr>
        <p:spPr>
          <a:xfrm>
            <a:off x="2529158" y="371453"/>
            <a:ext cx="7133684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bn-IN" sz="5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আজকের ক্লাসে ধন্যবাদ </a:t>
            </a:r>
            <a:endParaRPr lang="en-US" sz="5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38F15-1ABC-4E72-BE2C-AEF1E711F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336" y="1294783"/>
            <a:ext cx="7795328" cy="5181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83070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3C4632-9603-4ED4-9B9F-E9F1776A6461}"/>
              </a:ext>
            </a:extLst>
          </p:cNvPr>
          <p:cNvSpPr txBox="1"/>
          <p:nvPr/>
        </p:nvSpPr>
        <p:spPr>
          <a:xfrm>
            <a:off x="4396466" y="268678"/>
            <a:ext cx="332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25CC80-FC7E-4BB9-AD5D-1797D3403A1A}"/>
              </a:ext>
            </a:extLst>
          </p:cNvPr>
          <p:cNvSpPr txBox="1"/>
          <p:nvPr/>
        </p:nvSpPr>
        <p:spPr>
          <a:xfrm>
            <a:off x="310055" y="3346235"/>
            <a:ext cx="57859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সারওয়ার জাহান</a:t>
            </a:r>
          </a:p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রামনগর সরকারি প্রাথমিক বিদ্যালয়</a:t>
            </a:r>
          </a:p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গোদাগাড়ী,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রাজশাহী।</a:t>
            </a:r>
          </a:p>
          <a:p>
            <a:pPr lvl="0"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নং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০১৭৬৬৬০৭৫৩৬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AC36EA-2340-4C0B-9CF0-9A61012E716B}"/>
              </a:ext>
            </a:extLst>
          </p:cNvPr>
          <p:cNvSpPr txBox="1"/>
          <p:nvPr/>
        </p:nvSpPr>
        <p:spPr>
          <a:xfrm>
            <a:off x="6385692" y="3360523"/>
            <a:ext cx="55494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</a:p>
          <a:p>
            <a:pPr lvl="0" algn="ctr"/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৩য়</a:t>
            </a:r>
          </a:p>
          <a:p>
            <a:pPr lvl="0"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 মিনিট</a:t>
            </a:r>
          </a:p>
          <a:p>
            <a:pPr lvl="0" algn="ctr"/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০০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/০৩/২০২০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0A0986-A98A-4DA4-B5DC-66D2224F6C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3476" y="684176"/>
            <a:ext cx="2146653" cy="2529241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F4117E-38CA-41E0-B8D0-E5C57831C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71" y="649443"/>
            <a:ext cx="2146653" cy="25824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27652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05925C-D389-452E-A245-8BE520761394}"/>
              </a:ext>
            </a:extLst>
          </p:cNvPr>
          <p:cNvSpPr txBox="1"/>
          <p:nvPr/>
        </p:nvSpPr>
        <p:spPr>
          <a:xfrm>
            <a:off x="4185015" y="669447"/>
            <a:ext cx="3821970" cy="1044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6F5218-1497-468F-A4EE-3D9106EDC4CC}"/>
              </a:ext>
            </a:extLst>
          </p:cNvPr>
          <p:cNvSpPr txBox="1"/>
          <p:nvPr/>
        </p:nvSpPr>
        <p:spPr>
          <a:xfrm>
            <a:off x="1633220" y="1989215"/>
            <a:ext cx="6169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709F9D-7E68-4001-B736-F26EEF3F67E6}"/>
              </a:ext>
            </a:extLst>
          </p:cNvPr>
          <p:cNvSpPr txBox="1"/>
          <p:nvPr/>
        </p:nvSpPr>
        <p:spPr>
          <a:xfrm>
            <a:off x="1633220" y="2768843"/>
            <a:ext cx="96443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১.পানি বিশুদ্ধকরণ ক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 বলতে পারবে;</a:t>
            </a: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২.পানি বিশুদ্ধকরণ পদ্ধতি সমূহের নাম উল্লেখ করতে পারবে;</a:t>
            </a: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বিশুদ্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 বর্ণনা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767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1CB702-FB14-43DB-AEC5-752BDCBD4CAF}"/>
              </a:ext>
            </a:extLst>
          </p:cNvPr>
          <p:cNvSpPr/>
          <p:nvPr/>
        </p:nvSpPr>
        <p:spPr>
          <a:xfrm>
            <a:off x="3666748" y="555843"/>
            <a:ext cx="45881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ছবিতে কী দেখতে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্ছ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9C63B1-C941-4870-8404-8D018C62A939}"/>
              </a:ext>
            </a:extLst>
          </p:cNvPr>
          <p:cNvSpPr txBox="1"/>
          <p:nvPr/>
        </p:nvSpPr>
        <p:spPr>
          <a:xfrm>
            <a:off x="1905000" y="549991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বিশুদ্ধ করার যন্ত্র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A64F9B-783C-40CE-925E-6B7059E036FB}"/>
              </a:ext>
            </a:extLst>
          </p:cNvPr>
          <p:cNvSpPr txBox="1"/>
          <p:nvPr/>
        </p:nvSpPr>
        <p:spPr>
          <a:xfrm>
            <a:off x="1905000" y="494322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বিশুদ্ধ করার য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ন্ত্রের মাধ্যমে কী করা হয়?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8126EF-7736-4651-B8E1-89891E23E9AA}"/>
              </a:ext>
            </a:extLst>
          </p:cNvPr>
          <p:cNvSpPr txBox="1"/>
          <p:nvPr/>
        </p:nvSpPr>
        <p:spPr>
          <a:xfrm>
            <a:off x="1905000" y="5717347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বিশুদ্ধ করা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50E42-03BD-4B08-8D15-AE76F4759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75" y="1358082"/>
            <a:ext cx="7054850" cy="40170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35311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7EC709-568A-404E-B475-82A3E36A4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942" y="2056670"/>
            <a:ext cx="7810117" cy="46740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9A589B-4E01-4DDF-AA97-708D2A3071FA}"/>
              </a:ext>
            </a:extLst>
          </p:cNvPr>
          <p:cNvSpPr txBox="1"/>
          <p:nvPr/>
        </p:nvSpPr>
        <p:spPr>
          <a:xfrm>
            <a:off x="3352800" y="286941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EF936-319F-4D8B-A057-D2C99B56B53B}"/>
              </a:ext>
            </a:extLst>
          </p:cNvPr>
          <p:cNvSpPr txBox="1"/>
          <p:nvPr/>
        </p:nvSpPr>
        <p:spPr>
          <a:xfrm>
            <a:off x="3162300" y="1043465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বিশুদ্ধকরণ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67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64ECC7-DC1B-43F7-A1A4-6D00A92D1ECB}"/>
              </a:ext>
            </a:extLst>
          </p:cNvPr>
          <p:cNvSpPr txBox="1"/>
          <p:nvPr/>
        </p:nvSpPr>
        <p:spPr>
          <a:xfrm>
            <a:off x="-76200" y="5717006"/>
            <a:ext cx="1234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পাতলা কাপড় বা ছাঁকনি দিয়ে ছেঁকে পানি পরিস্কার করাকে ছাকন প্রক্রিয়া বলে।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3AD657-3178-43FF-953E-0658CFFAF16B}"/>
              </a:ext>
            </a:extLst>
          </p:cNvPr>
          <p:cNvSpPr txBox="1"/>
          <p:nvPr/>
        </p:nvSpPr>
        <p:spPr>
          <a:xfrm>
            <a:off x="3709999" y="478517"/>
            <a:ext cx="5190646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 কি কি দেখতে পাচ্ছ?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571214-06EE-46CF-96D8-FE38EA06C751}"/>
              </a:ext>
            </a:extLst>
          </p:cNvPr>
          <p:cNvSpPr/>
          <p:nvPr/>
        </p:nvSpPr>
        <p:spPr>
          <a:xfrm>
            <a:off x="1550808" y="4845227"/>
            <a:ext cx="3097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ছাঁকা হচ্ছে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B0D7D1-68AF-4B6B-8748-071F949C55B9}"/>
              </a:ext>
            </a:extLst>
          </p:cNvPr>
          <p:cNvSpPr/>
          <p:nvPr/>
        </p:nvSpPr>
        <p:spPr>
          <a:xfrm>
            <a:off x="6728988" y="4898435"/>
            <a:ext cx="4671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ছাঁকন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02582F-644B-4785-81DB-7EE860A0BA7B}"/>
              </a:ext>
            </a:extLst>
          </p:cNvPr>
          <p:cNvSpPr txBox="1"/>
          <p:nvPr/>
        </p:nvSpPr>
        <p:spPr>
          <a:xfrm>
            <a:off x="3291355" y="564637"/>
            <a:ext cx="5609290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এইভাবে পানি বিশুদ্ধ করাকে কী বলে ? 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977C4F6-9379-4E4C-AAEE-B5C586DEC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8988" y="1421338"/>
            <a:ext cx="4727010" cy="32860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6ADFD004-2F2B-4D66-9C27-1D3540BDC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6004" y="1421338"/>
            <a:ext cx="4727010" cy="32860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03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BFB7D3-D064-4B45-A605-1D1A8172ECFF}"/>
              </a:ext>
            </a:extLst>
          </p:cNvPr>
          <p:cNvSpPr txBox="1"/>
          <p:nvPr/>
        </p:nvSpPr>
        <p:spPr>
          <a:xfrm>
            <a:off x="-76200" y="5717006"/>
            <a:ext cx="1234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পানিতে থাকা বালি,কাদা সরানোর প্রক্রিয়ায় হলো থিতানো।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67810A-9C92-46A5-9BFB-9C108A9776C5}"/>
              </a:ext>
            </a:extLst>
          </p:cNvPr>
          <p:cNvSpPr txBox="1"/>
          <p:nvPr/>
        </p:nvSpPr>
        <p:spPr>
          <a:xfrm>
            <a:off x="3500676" y="428462"/>
            <a:ext cx="5190646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 কি কি দেখতে পাচ্ছ?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6CB376-EC8D-4D86-9299-C8AFF52CED7E}"/>
              </a:ext>
            </a:extLst>
          </p:cNvPr>
          <p:cNvSpPr/>
          <p:nvPr/>
        </p:nvSpPr>
        <p:spPr>
          <a:xfrm>
            <a:off x="1349201" y="4790877"/>
            <a:ext cx="3097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পানির নিচে ময়লা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73CC7C-CA4C-42B6-A0FE-4263D526B7ED}"/>
              </a:ext>
            </a:extLst>
          </p:cNvPr>
          <p:cNvSpPr/>
          <p:nvPr/>
        </p:nvSpPr>
        <p:spPr>
          <a:xfrm>
            <a:off x="6355576" y="4785327"/>
            <a:ext cx="4671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বিশুদ্ধ পানি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3FA38B-F45E-4B49-A19E-E67D3CD6BFC8}"/>
              </a:ext>
            </a:extLst>
          </p:cNvPr>
          <p:cNvSpPr txBox="1"/>
          <p:nvPr/>
        </p:nvSpPr>
        <p:spPr>
          <a:xfrm>
            <a:off x="2897903" y="428462"/>
            <a:ext cx="6396193" cy="621517"/>
          </a:xfrm>
          <a:prstGeom prst="rect">
            <a:avLst/>
          </a:prstGeom>
          <a:noFill/>
        </p:spPr>
        <p:txBody>
          <a:bodyPr wrap="square" lIns="66865" tIns="33433" rIns="66865" bIns="33433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এইভাবে পানি বিশুদ্ধ করাকে কী বলে ?</a:t>
            </a:r>
            <a:endParaRPr lang="en-US" sz="3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3946736-8985-43BB-8CFB-4EFFCD110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1426342"/>
            <a:ext cx="4727010" cy="32590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F63730-684D-4AB6-8036-040C641B3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51372" y="1426342"/>
            <a:ext cx="4702427" cy="32590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82850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70D79A6E-4FA7-4D96-8303-41ED5BFC5516}"/>
              </a:ext>
            </a:extLst>
          </p:cNvPr>
          <p:cNvSpPr txBox="1"/>
          <p:nvPr/>
        </p:nvSpPr>
        <p:spPr>
          <a:xfrm>
            <a:off x="2990058" y="1233335"/>
            <a:ext cx="6211884" cy="621517"/>
          </a:xfrm>
          <a:prstGeom prst="rect">
            <a:avLst/>
          </a:prstGeom>
          <a:noFill/>
          <a:ln>
            <a:noFill/>
          </a:ln>
        </p:spPr>
        <p:txBody>
          <a:bodyPr wrap="square" lIns="66865" tIns="33433" rIns="66865" bIns="3343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বিশুদ্ধকরণ বলতে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বোঝায়?</a:t>
            </a:r>
            <a:endParaRPr lang="en-A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EBEB21-283B-4E56-9EEB-D57DDEE473D3}"/>
              </a:ext>
            </a:extLst>
          </p:cNvPr>
          <p:cNvSpPr txBox="1"/>
          <p:nvPr/>
        </p:nvSpPr>
        <p:spPr>
          <a:xfrm>
            <a:off x="3967655" y="443783"/>
            <a:ext cx="4256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2C5D16-CC9C-447D-AD81-C72C6808D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19" y="1881891"/>
            <a:ext cx="5719762" cy="46959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14745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C72AD41-12A8-4DE3-8C82-7E957C215F87}"/>
              </a:ext>
            </a:extLst>
          </p:cNvPr>
          <p:cNvGraphicFramePr/>
          <p:nvPr/>
        </p:nvGraphicFramePr>
        <p:xfrm>
          <a:off x="76200" y="152400"/>
          <a:ext cx="120396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E149D7-CE2E-4CE2-A314-731759FC9207}"/>
              </a:ext>
            </a:extLst>
          </p:cNvPr>
          <p:cNvSpPr txBox="1"/>
          <p:nvPr/>
        </p:nvSpPr>
        <p:spPr>
          <a:xfrm>
            <a:off x="3657600" y="457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কীভাবে বিশুদ্ধ করা হয়?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04DA2B-5751-40D1-83E4-7722284DE091}"/>
              </a:ext>
            </a:extLst>
          </p:cNvPr>
          <p:cNvSpPr txBox="1"/>
          <p:nvPr/>
        </p:nvSpPr>
        <p:spPr>
          <a:xfrm>
            <a:off x="3048000" y="457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তোমাদের উত্তরগুলো মিলায়- </a:t>
            </a:r>
          </a:p>
        </p:txBody>
      </p:sp>
    </p:spTree>
    <p:extLst>
      <p:ext uri="{BB962C8B-B14F-4D97-AF65-F5344CB8AC3E}">
        <p14:creationId xmlns:p14="http://schemas.microsoft.com/office/powerpoint/2010/main" val="359909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44D0B-FB88-4DD8-8F0E-F94FB9253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D0C44D0B-FB88-4DD8-8F0E-F94FB9253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D0C44D0B-FB88-4DD8-8F0E-F94FB92535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0C44D0B-FB88-4DD8-8F0E-F94FB92535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FC555C-14D0-4B59-8516-4B208C30E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50FC555C-14D0-4B59-8516-4B208C30E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50FC555C-14D0-4B59-8516-4B208C30E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50FC555C-14D0-4B59-8516-4B208C30E3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1C66E4-DF31-4F92-B39B-1DA688A5A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081C66E4-DF31-4F92-B39B-1DA688A5A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081C66E4-DF31-4F92-B39B-1DA688A5A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081C66E4-DF31-4F92-B39B-1DA688A5AA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99989A-F38D-4EC3-BB77-2F7800C5C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8999989A-F38D-4EC3-BB77-2F7800C5C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8999989A-F38D-4EC3-BB77-2F7800C5C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8999989A-F38D-4EC3-BB77-2F7800C5C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5799D3-6ED2-42CB-A238-0BC575860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45799D3-6ED2-42CB-A238-0BC575860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745799D3-6ED2-42CB-A238-0BC575860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45799D3-6ED2-42CB-A238-0BC575860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484A44-C09A-434A-B73A-39655CCD5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8A484A44-C09A-434A-B73A-39655CCD5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8A484A44-C09A-434A-B73A-39655CCD5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8A484A44-C09A-434A-B73A-39655CCD5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B0EFD9-82A0-4995-9EC2-5A143F3BF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CB0EFD9-82A0-4995-9EC2-5A143F3BF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CB0EFD9-82A0-4995-9EC2-5A143F3BF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CB0EFD9-82A0-4995-9EC2-5A143F3BF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E078AA-51BA-4428-8528-7D29E8940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5EE078AA-51BA-4428-8528-7D29E8940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5EE078AA-51BA-4428-8528-7D29E8940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5EE078AA-51BA-4428-8528-7D29E8940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9D0417-C08D-4E00-85A2-918254A6F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99D0417-C08D-4E00-85A2-918254A6F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299D0417-C08D-4E00-85A2-918254A6F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299D0417-C08D-4E00-85A2-918254A6F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C47A54-31F0-4CD8-99D5-CCA795A56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92C47A54-31F0-4CD8-99D5-CCA795A56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2C47A54-31F0-4CD8-99D5-CCA795A56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92C47A54-31F0-4CD8-99D5-CCA795A56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148CAA-FB68-4088-B375-9C14D3003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A0148CAA-FB68-4088-B375-9C14D3003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A0148CAA-FB68-4088-B375-9C14D3003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A0148CAA-FB68-4088-B375-9C14D3003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D7FBE2-EE63-463A-A52B-2681F61BA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FD7FBE2-EE63-463A-A52B-2681F61BA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4FD7FBE2-EE63-463A-A52B-2681F61BA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4FD7FBE2-EE63-463A-A52B-2681F61BA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A977E5-0E4D-411E-8936-69642CBE6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EBA977E5-0E4D-411E-8936-69642CBE6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EBA977E5-0E4D-411E-8936-69642CBE6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EBA977E5-0E4D-411E-8936-69642CBE65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6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379</Words>
  <Application>Microsoft Office PowerPoint</Application>
  <PresentationFormat>Widescreen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62</cp:revision>
  <dcterms:created xsi:type="dcterms:W3CDTF">2006-08-16T00:00:00Z</dcterms:created>
  <dcterms:modified xsi:type="dcterms:W3CDTF">2020-03-06T04:10:51Z</dcterms:modified>
</cp:coreProperties>
</file>