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9" r:id="rId12"/>
    <p:sldId id="269" r:id="rId13"/>
    <p:sldId id="270" r:id="rId14"/>
    <p:sldId id="280" r:id="rId15"/>
    <p:sldId id="271" r:id="rId16"/>
    <p:sldId id="273" r:id="rId17"/>
    <p:sldId id="272" r:id="rId18"/>
    <p:sldId id="281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6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2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3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7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9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8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6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3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F076-2BCF-400D-A189-834A0121B83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013F-5C68-4082-B975-6CC2D4F7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4653"/>
            <a:chOff x="0" y="0"/>
            <a:chExt cx="12192000" cy="68546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46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607" y="13388"/>
              <a:ext cx="5107393" cy="302024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 prst="artDeco"/>
              <a:contourClr>
                <a:srgbClr val="C0C0C0"/>
              </a:contourClr>
            </a:sp3d>
          </p:spPr>
        </p:pic>
      </p:grpSp>
      <p:sp>
        <p:nvSpPr>
          <p:cNvPr id="60" name="TextBox 59"/>
          <p:cNvSpPr txBox="1"/>
          <p:nvPr/>
        </p:nvSpPr>
        <p:spPr>
          <a:xfrm>
            <a:off x="3867150" y="3048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>
                <a:ln>
                  <a:solidFill>
                    <a:srgbClr val="FF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ln>
                <a:solidFill>
                  <a:srgbClr val="FF0000"/>
                </a:solidFill>
              </a:ln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1696" y="4315918"/>
            <a:ext cx="9805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>
                <a:ln/>
                <a:solidFill>
                  <a:srgbClr val="00B0F0"/>
                </a:solidFill>
                <a:effectLst/>
              </a:rPr>
              <a:t>সবাইকে</a:t>
            </a:r>
            <a:r>
              <a:rPr lang="en-US" sz="8800" b="1" cap="none" spc="0" dirty="0">
                <a:ln/>
                <a:solidFill>
                  <a:srgbClr val="00B0F0"/>
                </a:solidFill>
                <a:effectLst/>
              </a:rPr>
              <a:t> </a:t>
            </a:r>
            <a:r>
              <a:rPr lang="en-US" sz="8800" b="1" cap="none" spc="0" dirty="0" err="1">
                <a:ln/>
                <a:solidFill>
                  <a:srgbClr val="00B0F0"/>
                </a:solidFill>
                <a:effectLst/>
              </a:rPr>
              <a:t>স্বাগতম</a:t>
            </a:r>
            <a:r>
              <a:rPr lang="en-US" sz="8800" b="1" cap="none" spc="0" dirty="0">
                <a:ln/>
                <a:solidFill>
                  <a:srgbClr val="00B0F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2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92" y="85508"/>
            <a:ext cx="9347111" cy="5640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21"/>
          <p:cNvSpPr txBox="1"/>
          <p:nvPr/>
        </p:nvSpPr>
        <p:spPr>
          <a:xfrm>
            <a:off x="2934379" y="5982033"/>
            <a:ext cx="631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AU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AU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1628282" y="5308910"/>
            <a:ext cx="931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54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9" y="106679"/>
            <a:ext cx="8291850" cy="5319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4992" y="5606317"/>
            <a:ext cx="12172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AU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AU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AU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AU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AU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AU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AU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AU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8664314" y="194872"/>
            <a:ext cx="3492709" cy="443708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পাকিস্তানি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সেনাবাহিনী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ছাত্র-শিক্ষক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পুলিশ</a:t>
            </a:r>
            <a:r>
              <a:rPr lang="en-US" sz="3200" dirty="0">
                <a:solidFill>
                  <a:schemeClr val="tx1"/>
                </a:solidFill>
              </a:rPr>
              <a:t> ও </a:t>
            </a:r>
            <a:r>
              <a:rPr lang="en-US" sz="3200" dirty="0" err="1">
                <a:solidFill>
                  <a:schemeClr val="tx1"/>
                </a:solidFill>
              </a:rPr>
              <a:t>ইপিআর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সদস্যসহ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অসংখ্য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নি</a:t>
            </a:r>
            <a:r>
              <a:rPr lang="bn-IN" sz="3200" dirty="0">
                <a:solidFill>
                  <a:schemeClr val="tx1"/>
                </a:solidFill>
              </a:rPr>
              <a:t>রী</a:t>
            </a:r>
            <a:r>
              <a:rPr lang="en-US" sz="3200" dirty="0">
                <a:solidFill>
                  <a:schemeClr val="tx1"/>
                </a:solidFill>
              </a:rPr>
              <a:t>হ </a:t>
            </a:r>
            <a:r>
              <a:rPr lang="en-US" sz="3200" dirty="0" err="1">
                <a:solidFill>
                  <a:schemeClr val="tx1"/>
                </a:solidFill>
              </a:rPr>
              <a:t>জনগনকে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হত্যা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করে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যা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গণহত্যার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শামিল</a:t>
            </a:r>
            <a:r>
              <a:rPr lang="en-US" sz="3200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614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00" y="408616"/>
            <a:ext cx="6226793" cy="3236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" y="348654"/>
            <a:ext cx="5720158" cy="3262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21"/>
          <p:cNvSpPr txBox="1"/>
          <p:nvPr/>
        </p:nvSpPr>
        <p:spPr>
          <a:xfrm>
            <a:off x="1131499" y="4335602"/>
            <a:ext cx="931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6055890" y="4206160"/>
            <a:ext cx="602604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আশ্রয়ের খুঁজে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 চলে যাচ্ছে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14657" y="5489368"/>
            <a:ext cx="11482466" cy="116923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কোটির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9" name="TextBox 21"/>
          <p:cNvSpPr txBox="1"/>
          <p:nvPr/>
        </p:nvSpPr>
        <p:spPr>
          <a:xfrm>
            <a:off x="819139" y="4118145"/>
            <a:ext cx="360543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ঘরে আগুন জ্বলছে 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4" y="108502"/>
            <a:ext cx="9148761" cy="5677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1"/>
          <p:cNvSpPr txBox="1"/>
          <p:nvPr/>
        </p:nvSpPr>
        <p:spPr>
          <a:xfrm>
            <a:off x="1300984" y="6075164"/>
            <a:ext cx="932704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 পাকিস্তানি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হার্ডিঞ্জ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ধ্বংস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7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56" y="158255"/>
            <a:ext cx="8444157" cy="5435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21"/>
          <p:cNvSpPr txBox="1"/>
          <p:nvPr/>
        </p:nvSpPr>
        <p:spPr>
          <a:xfrm>
            <a:off x="1064306" y="5720822"/>
            <a:ext cx="101333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 সময় কিছু মানুষ মুক্তিযুদ্ধের বিপক্ষে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নিয়েছিল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রাজাকার, শান্তিকমিটি, আলবদর,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আল-শামস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নামে বিভিন্ন কমিটি গঠন করে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73348" y="2616476"/>
            <a:ext cx="2702257" cy="812800"/>
          </a:xfrm>
          <a:prstGeom prst="homePlate">
            <a:avLst>
              <a:gd name="adj" fmla="val 52052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8" y="1262481"/>
            <a:ext cx="1776300" cy="1332225"/>
          </a:xfrm>
          <a:prstGeom prst="rect">
            <a:avLst/>
          </a:prstGeom>
        </p:spPr>
      </p:pic>
      <p:sp>
        <p:nvSpPr>
          <p:cNvPr id="5" name="TextBox 21"/>
          <p:cNvSpPr txBox="1"/>
          <p:nvPr/>
        </p:nvSpPr>
        <p:spPr>
          <a:xfrm>
            <a:off x="2946022" y="5487387"/>
            <a:ext cx="8109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স্বাধীনতা আন্দোলনে কোন কোন </a:t>
            </a:r>
          </a:p>
          <a:p>
            <a:pPr algn="ctr"/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মানুষ অংশগ্রহণ করেছিল তা ব্যাখ্যা কর।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90" y="74950"/>
            <a:ext cx="7262024" cy="4984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533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/>
          <p:nvPr/>
        </p:nvSpPr>
        <p:spPr>
          <a:xfrm>
            <a:off x="419100" y="5088299"/>
            <a:ext cx="1148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 স্মরণে প্রতিবছর ১৪ ই ডিসেম্বর “শহিদ বুদ্ধিজীবী দিবস” পালিত হয়।</a:t>
            </a:r>
          </a:p>
        </p:txBody>
      </p:sp>
      <p:sp>
        <p:nvSpPr>
          <p:cNvPr id="3" name="TextBox 21"/>
          <p:cNvSpPr txBox="1"/>
          <p:nvPr/>
        </p:nvSpPr>
        <p:spPr>
          <a:xfrm>
            <a:off x="1416675" y="596677"/>
            <a:ext cx="9556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 এ দেশকে মেধাশূণ্য করার জন্য </a:t>
            </a:r>
          </a:p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10ই ডিসেম্বর থেকে 14ই ডিসেম্বরের মধ্যে এই গুণী ব্যক্তিদেরকে হত্যা করে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08" y="1673895"/>
            <a:ext cx="3757400" cy="325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27" y="1666241"/>
            <a:ext cx="3836473" cy="326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52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1636354" y="81152"/>
            <a:ext cx="8622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ক্ষেত্রে বিখ্যাত কয়েকজন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বুদ্ধিজীবী </a:t>
            </a:r>
            <a:endParaRPr lang="en-AU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" y="881709"/>
            <a:ext cx="3025788" cy="322456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4" y="881709"/>
            <a:ext cx="2981614" cy="322456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53" y="881709"/>
            <a:ext cx="3025788" cy="322456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883" y="900762"/>
            <a:ext cx="2959529" cy="3180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982" y="4311204"/>
            <a:ext cx="2905132" cy="576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AU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গোবিন্দচন্দ্র</a:t>
            </a:r>
            <a:r>
              <a:rPr lang="en-AU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6118053" y="4313940"/>
            <a:ext cx="2999892" cy="576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AU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জ্যোতির্ময়</a:t>
            </a:r>
            <a:r>
              <a:rPr lang="en-AU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গুহঠাকুরতা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064919" y="4334470"/>
            <a:ext cx="2905559" cy="5306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AU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মুনীর</a:t>
            </a:r>
            <a:r>
              <a:rPr lang="en-AU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255671" y="4287327"/>
            <a:ext cx="2915922" cy="576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AU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রাশীদুল</a:t>
            </a:r>
            <a:r>
              <a:rPr lang="en-AU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AU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2455260" y="5614692"/>
            <a:ext cx="8337657" cy="10109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ছিলেন বিশ্ব বিদ্যালয়ের শিক্ষক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2841" r="49239" b="8235"/>
          <a:stretch/>
        </p:blipFill>
        <p:spPr>
          <a:xfrm>
            <a:off x="9475031" y="1552221"/>
            <a:ext cx="2508158" cy="3201161"/>
          </a:xfrm>
          <a:prstGeom prst="round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" y="1739798"/>
            <a:ext cx="2965151" cy="311555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84" y="1739798"/>
            <a:ext cx="2922179" cy="309407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89" y="1699989"/>
            <a:ext cx="2900691" cy="30940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834" y="5106028"/>
            <a:ext cx="2836268" cy="5306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3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AU" sz="2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3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AU" sz="2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3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2300" dirty="0"/>
          </a:p>
        </p:txBody>
      </p:sp>
      <p:sp>
        <p:nvSpPr>
          <p:cNvPr id="12" name="Rectangle 11"/>
          <p:cNvSpPr/>
          <p:nvPr/>
        </p:nvSpPr>
        <p:spPr>
          <a:xfrm>
            <a:off x="3188773" y="5108988"/>
            <a:ext cx="2836268" cy="5306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en-AU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AU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আলীম</a:t>
            </a:r>
            <a:r>
              <a:rPr lang="en-AU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320712" y="5138589"/>
            <a:ext cx="2836268" cy="5306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en-AU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AU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আজহারুল</a:t>
            </a:r>
            <a:r>
              <a:rPr lang="en-AU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310976" y="5112025"/>
            <a:ext cx="2836268" cy="5306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জহির</a:t>
            </a:r>
            <a:r>
              <a:rPr lang="en-AU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রায়হান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608636" y="6095180"/>
            <a:ext cx="1774797" cy="5306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1636354" y="81152"/>
            <a:ext cx="8622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ক্ষেত্রে বিখ্যাত কয়েকজন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বুদ্ধিজীবী </a:t>
            </a:r>
            <a:endParaRPr lang="en-AU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8774" y="6095180"/>
            <a:ext cx="1774797" cy="5306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1447" y="6095180"/>
            <a:ext cx="1774797" cy="5306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 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90969" y="6095179"/>
            <a:ext cx="1774797" cy="5306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20" name="Arrow: Down 19"/>
          <p:cNvSpPr/>
          <p:nvPr/>
        </p:nvSpPr>
        <p:spPr>
          <a:xfrm>
            <a:off x="1313025" y="5653002"/>
            <a:ext cx="497102" cy="425897"/>
          </a:xfrm>
          <a:prstGeom prst="downArrow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/>
          <p:cNvSpPr/>
          <p:nvPr/>
        </p:nvSpPr>
        <p:spPr>
          <a:xfrm>
            <a:off x="4401659" y="5669282"/>
            <a:ext cx="497102" cy="425897"/>
          </a:xfrm>
          <a:prstGeom prst="downArrow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/>
          <p:cNvSpPr/>
          <p:nvPr/>
        </p:nvSpPr>
        <p:spPr>
          <a:xfrm>
            <a:off x="7490294" y="5653002"/>
            <a:ext cx="497102" cy="425897"/>
          </a:xfrm>
          <a:prstGeom prst="downArrow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/>
          <p:cNvSpPr/>
          <p:nvPr/>
        </p:nvSpPr>
        <p:spPr>
          <a:xfrm>
            <a:off x="10729816" y="5634693"/>
            <a:ext cx="497102" cy="425897"/>
          </a:xfrm>
          <a:prstGeom prst="downArrow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31" y="1645359"/>
            <a:ext cx="2149836" cy="1561052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544578" y="2019485"/>
            <a:ext cx="2826263" cy="812800"/>
          </a:xfrm>
          <a:prstGeom prst="homePlate">
            <a:avLst>
              <a:gd name="adj" fmla="val 520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1"/>
          <p:cNvSpPr txBox="1"/>
          <p:nvPr/>
        </p:nvSpPr>
        <p:spPr>
          <a:xfrm>
            <a:off x="2244816" y="3716636"/>
            <a:ext cx="6925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পাঁচজন বুদ্ধিজীবীর নাম লিখ</a:t>
            </a:r>
          </a:p>
        </p:txBody>
      </p:sp>
    </p:spTree>
    <p:extLst>
      <p:ext uri="{BB962C8B-B14F-4D97-AF65-F5344CB8AC3E}">
        <p14:creationId xmlns:p14="http://schemas.microsoft.com/office/powerpoint/2010/main" val="238733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867150" y="3048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>
                <a:ln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ln>
                <a:solidFill>
                  <a:srgbClr val="FF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6206" y="1319129"/>
            <a:ext cx="82557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</a:t>
            </a:r>
            <a:endParaRPr lang="bn-IN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 সরকারি প্রাথমিক বিদ্যালয়</a:t>
            </a:r>
          </a:p>
          <a:p>
            <a:pPr algn="ctr"/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কুমিল্লা।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habibakhandat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1981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০১৮২২২৪৫৪৩৩</a:t>
            </a:r>
            <a:endParaRPr lang="bn-BD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5BA31-427E-456F-898C-8E09500A6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4"/>
            <a:ext cx="3936206" cy="6858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09081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5392" y="757952"/>
            <a:ext cx="6048703" cy="1323439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বইয়ের সাথে সংযোগ স্থাপন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পৃষ্ঠা নং ৮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mat 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9214">
            <a:off x="4827200" y="3252680"/>
            <a:ext cx="3142370" cy="424749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4" name="Group 3"/>
          <p:cNvGrpSpPr/>
          <p:nvPr/>
        </p:nvGrpSpPr>
        <p:grpSpPr>
          <a:xfrm>
            <a:off x="4941966" y="2545591"/>
            <a:ext cx="2632479" cy="3355529"/>
            <a:chOff x="4941966" y="2545591"/>
            <a:chExt cx="2632479" cy="3355529"/>
          </a:xfrm>
        </p:grpSpPr>
        <p:pic>
          <p:nvPicPr>
            <p:cNvPr id="5" name="Picture 4" descr="table png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1966" y="4193311"/>
              <a:ext cx="2632479" cy="170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230-readinggirlbook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6109" y="2545591"/>
              <a:ext cx="1687760" cy="212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1110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4402239" y="426213"/>
            <a:ext cx="3114362" cy="1107996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AU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957330" y="3630781"/>
            <a:ext cx="974501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বিরোধীতা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957330" y="2735431"/>
            <a:ext cx="974501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কত তারিখে পাকিস্তানি বাহিনী নারকীয় গণহত্যা চালায়?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957330" y="4526131"/>
            <a:ext cx="974501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3।মুক্তিযুদ্ধে কত লাখ বাঙালি শহিদ হন?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980940" y="5408081"/>
            <a:ext cx="974501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4।বুদ্ধিজীবীদের কেন হত্যা করা হয়?</a:t>
            </a:r>
          </a:p>
        </p:txBody>
      </p:sp>
    </p:spTree>
    <p:extLst>
      <p:ext uri="{BB962C8B-B14F-4D97-AF65-F5344CB8AC3E}">
        <p14:creationId xmlns:p14="http://schemas.microsoft.com/office/powerpoint/2010/main" val="697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8704" y="2818776"/>
            <a:ext cx="8829207" cy="21236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তোমার নিকটস্থ একজন মুক্তিযুদ্ধার সাথে আলোচনা করে পাকিস্তানি সেনা বাহিনীর অত্যাচার ও নির্যাতন সম্পর্কে ৩টি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লিখে আনবে।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4537784" y="1186730"/>
            <a:ext cx="3019023" cy="9144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15141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4" y="6705"/>
            <a:ext cx="11793717" cy="6836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6661" y="623387"/>
            <a:ext cx="66770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chemeClr val="accent2"/>
                </a:solidFill>
                <a:effectLst/>
                <a:latin typeface="NikoshBAN" pitchFamily="2" charset="0"/>
                <a:cs typeface="NikoshBAN" pitchFamily="2" charset="0"/>
              </a:rPr>
              <a:t>স</a:t>
            </a:r>
            <a:r>
              <a:rPr lang="bn-IN" sz="9600" b="1" cap="none" spc="0" dirty="0">
                <a:ln/>
                <a:solidFill>
                  <a:schemeClr val="accent2"/>
                </a:solidFill>
                <a:effectLst/>
                <a:latin typeface="NikoshBAN" pitchFamily="2" charset="0"/>
                <a:cs typeface="NikoshBAN" pitchFamily="2" charset="0"/>
              </a:rPr>
              <a:t>বাইকে</a:t>
            </a:r>
            <a:r>
              <a:rPr lang="en-US" sz="9600" b="1" cap="none" spc="0" dirty="0">
                <a:ln/>
                <a:solidFill>
                  <a:schemeClr val="accent2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cap="none" spc="0" dirty="0">
                <a:ln/>
                <a:solidFill>
                  <a:schemeClr val="accent2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none" spc="0" dirty="0">
              <a:ln/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995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85870" y="1554232"/>
            <a:ext cx="846740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বাংলাদেশ ও বিশ্ব পরিচয় </a:t>
            </a:r>
          </a:p>
          <a:p>
            <a:r>
              <a:rPr lang="bn-BD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endParaRPr lang="bn-BD" sz="5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 (আমাদের মুক্তিযুদ্ধ) </a:t>
            </a:r>
            <a:endParaRPr lang="bn-BD" sz="4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29219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/>
          <p:nvPr/>
        </p:nvSpPr>
        <p:spPr>
          <a:xfrm>
            <a:off x="2675592" y="512568"/>
            <a:ext cx="6861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</a:p>
        </p:txBody>
      </p:sp>
      <p:graphicFrame>
        <p:nvGraphicFramePr>
          <p:cNvPr id="4" name="Object 3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/>
        </p:nvGraphicFramePr>
        <p:xfrm>
          <a:off x="3332163" y="3084513"/>
          <a:ext cx="5526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Packager Shell Object" showAsIcon="1" r:id="rId3" imgW="5525640" imgH="685800" progId="Package">
                  <p:embed/>
                </p:oleObj>
              </mc:Choice>
              <mc:Fallback>
                <p:oleObj name="Packager Shell Object" showAsIcon="1" r:id="rId3" imgW="5525640" imgH="685800" progId="Package">
                  <p:embed/>
                  <p:pic>
                    <p:nvPicPr>
                      <p:cNvPr id="4" name="Object 3">
                        <a:hlinkClick r:id="" action="ppaction://ole?verb=0"/>
                        <a:hlinkHover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163" y="3084513"/>
                        <a:ext cx="55260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39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3" y="138338"/>
            <a:ext cx="5107393" cy="2974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rtDeco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4" y="3652257"/>
            <a:ext cx="5107393" cy="3020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rtDeco"/>
            <a:contourClr>
              <a:srgbClr val="C0C0C0"/>
            </a:contourClr>
          </a:sp3d>
        </p:spPr>
      </p:pic>
      <p:sp>
        <p:nvSpPr>
          <p:cNvPr id="9" name="Rectangle: Rounded Corners 8"/>
          <p:cNvSpPr/>
          <p:nvPr/>
        </p:nvSpPr>
        <p:spPr>
          <a:xfrm>
            <a:off x="6945141" y="3742197"/>
            <a:ext cx="4227226" cy="2456031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AU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AU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AU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AU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AU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AU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6945141" y="794480"/>
            <a:ext cx="4227226" cy="224324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AU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AU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96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8962" y="2583423"/>
            <a:ext cx="8000908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বাহিনীর হত্যাযজ্ঞ</a:t>
            </a:r>
            <a:endParaRPr lang="en-US" sz="7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6AD19B-7E14-4F51-94E0-B469D81DF7E3}"/>
              </a:ext>
            </a:extLst>
          </p:cNvPr>
          <p:cNvSpPr/>
          <p:nvPr/>
        </p:nvSpPr>
        <p:spPr>
          <a:xfrm>
            <a:off x="3318247" y="276726"/>
            <a:ext cx="5462337" cy="13956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950"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4154041" y="301895"/>
            <a:ext cx="4679323" cy="1569660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AU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492824" y="2961340"/>
            <a:ext cx="10534367" cy="1411245"/>
          </a:xfrm>
          <a:prstGeom prst="chevron">
            <a:avLst>
              <a:gd name="adj" fmla="val 1282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১৪.১.২ মুক্তিযুদ্ধ চলাকালে পাকিস্থানি সেনাবাহিনীর অত্যাচার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নির্যাতন সর্ম্পকে বলতে পারবে।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380" y="2038010"/>
            <a:ext cx="57663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জকের পাঠ শেষে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শিক্ষার্থীরা…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" name="Chevron 4"/>
          <p:cNvSpPr/>
          <p:nvPr/>
        </p:nvSpPr>
        <p:spPr>
          <a:xfrm>
            <a:off x="492824" y="4590292"/>
            <a:ext cx="10534367" cy="1411245"/>
          </a:xfrm>
          <a:prstGeom prst="chevron">
            <a:avLst>
              <a:gd name="adj" fmla="val 1062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১৪.১.৪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" y="44999"/>
            <a:ext cx="6019156" cy="4422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8" y="28322"/>
            <a:ext cx="5681651" cy="4439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21"/>
          <p:cNvSpPr txBox="1"/>
          <p:nvPr/>
        </p:nvSpPr>
        <p:spPr>
          <a:xfrm>
            <a:off x="522196" y="4692538"/>
            <a:ext cx="113557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সেনাবাহিনী 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 মার্চ রাতে নিরীহ বাঙালির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 করে। 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1131792" y="6117827"/>
            <a:ext cx="968756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সার্চ লাইট</a:t>
            </a:r>
          </a:p>
        </p:txBody>
      </p:sp>
    </p:spTree>
    <p:extLst>
      <p:ext uri="{BB962C8B-B14F-4D97-AF65-F5344CB8AC3E}">
        <p14:creationId xmlns:p14="http://schemas.microsoft.com/office/powerpoint/2010/main" val="9910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3220155" y="6211669"/>
            <a:ext cx="58188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অপারেশন সার্চ লাইট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কাকে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বলে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লিখ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?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942240" y="29028"/>
            <a:ext cx="2374710" cy="812800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07" y="960725"/>
            <a:ext cx="7572953" cy="50854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383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409</Words>
  <Application>Microsoft Office PowerPoint</Application>
  <PresentationFormat>Widescreen</PresentationFormat>
  <Paragraphs>74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Habibur Rahman</cp:lastModifiedBy>
  <cp:revision>67</cp:revision>
  <dcterms:created xsi:type="dcterms:W3CDTF">2019-08-02T09:58:39Z</dcterms:created>
  <dcterms:modified xsi:type="dcterms:W3CDTF">2020-03-06T00:19:21Z</dcterms:modified>
</cp:coreProperties>
</file>