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67" r:id="rId2"/>
    <p:sldId id="257" r:id="rId3"/>
    <p:sldId id="258" r:id="rId4"/>
    <p:sldId id="269" r:id="rId5"/>
    <p:sldId id="259" r:id="rId6"/>
    <p:sldId id="268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3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88" autoAdjust="0"/>
    <p:restoredTop sz="94660"/>
  </p:normalViewPr>
  <p:slideViewPr>
    <p:cSldViewPr>
      <p:cViewPr varScale="1">
        <p:scale>
          <a:sx n="74" d="100"/>
          <a:sy n="74" d="100"/>
        </p:scale>
        <p:origin x="570" y="78"/>
      </p:cViewPr>
      <p:guideLst>
        <p:guide pos="2832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C048A-C65C-46BA-83BE-C9247976FC9A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768BA-EA85-4B0A-B612-6941643ED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5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1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768BA-EA85-4B0A-B612-6941643ED1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D08FCA-B95A-4F0C-AD15-447455C992A9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525706-618D-40CF-81B7-3DCEC6A7F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7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"/>
            <a:ext cx="382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WELCOME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038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599" y="33366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0" y="1524000"/>
            <a:ext cx="6213678" cy="47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" y="228600"/>
            <a:ext cx="8542898" cy="6155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51112"/>
            <a:ext cx="3232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HOME WORK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42303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Write a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paragraph on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Your School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90" y="432106"/>
            <a:ext cx="24860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997442" cy="709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9129" y="1775081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</a:rPr>
              <a:t>HANK</a:t>
            </a:r>
            <a:r>
              <a:rPr lang="en-US" sz="4800" b="1" dirty="0" smtClean="0"/>
              <a:t> 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YOU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" y="1479585"/>
            <a:ext cx="3083329" cy="413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95" y="1410652"/>
            <a:ext cx="2591130" cy="20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54" y="3581400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Asma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Huq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Asst. Teacher, English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Motijheel</a:t>
            </a:r>
            <a:r>
              <a:rPr lang="en-US" sz="2400" dirty="0" smtClean="0">
                <a:solidFill>
                  <a:srgbClr val="0070C0"/>
                </a:solidFill>
              </a:rPr>
              <a:t> Govt. Girls’ High School, Dhaka.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658344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Class: Six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Subject: English 1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st</a:t>
            </a:r>
            <a:r>
              <a:rPr lang="en-US" sz="2400" b="1" dirty="0" smtClean="0">
                <a:solidFill>
                  <a:srgbClr val="00B050"/>
                </a:solidFill>
              </a:rPr>
              <a:t> Paper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Unit:01,Lesson:01</a:t>
            </a:r>
          </a:p>
          <a:p>
            <a:endParaRPr lang="en-US" u="sng" dirty="0"/>
          </a:p>
        </p:txBody>
      </p:sp>
      <p:pic>
        <p:nvPicPr>
          <p:cNvPr id="5" name="~PP30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454" y="9555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TEACHER: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976057"/>
            <a:ext cx="21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LESSON: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90143"/>
            <a:ext cx="1407267" cy="1821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0868" y="4555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INTRODUCTION: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7" y="1529757"/>
            <a:ext cx="1421233" cy="182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79" y="1388983"/>
            <a:ext cx="5543321" cy="2979973"/>
          </a:xfrm>
          <a:prstGeom prst="rect">
            <a:avLst/>
          </a:prstGeom>
        </p:spPr>
      </p:pic>
      <p:pic>
        <p:nvPicPr>
          <p:cNvPr id="5" name="~PP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609600"/>
            <a:ext cx="417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SEE THE PICTURE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108" y="4406363"/>
            <a:ext cx="4448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can you </a:t>
            </a:r>
            <a:r>
              <a:rPr lang="en-US" sz="2800" b="1" smtClean="0">
                <a:solidFill>
                  <a:srgbClr val="FF0000"/>
                </a:solidFill>
              </a:rPr>
              <a:t>see in </a:t>
            </a:r>
            <a:r>
              <a:rPr lang="en-US" sz="2800" b="1" dirty="0" smtClean="0">
                <a:solidFill>
                  <a:srgbClr val="FF0000"/>
                </a:solidFill>
              </a:rPr>
              <a:t>the picture?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Ans</a:t>
            </a:r>
            <a:r>
              <a:rPr lang="en-US" sz="2800" b="1" dirty="0" smtClean="0">
                <a:solidFill>
                  <a:srgbClr val="0070C0"/>
                </a:solidFill>
              </a:rPr>
              <a:t>: It is a picture of a school.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8006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TODAY OUR LESSON IS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‘GOING TO A NEW SCHOOL’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9423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8475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ANNOUNCEMENT OF THE LESSON: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1558"/>
            <a:ext cx="3429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705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AIMS &amp; OBJECTIVES:</a:t>
            </a:r>
          </a:p>
          <a:p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After completing the lesson students will be able to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read &amp; understand texts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talk about </a:t>
            </a:r>
            <a:r>
              <a:rPr lang="en-US" sz="2400" b="1" dirty="0" err="1" smtClean="0">
                <a:solidFill>
                  <a:srgbClr val="0070C0"/>
                </a:solidFill>
              </a:rPr>
              <a:t>people,places</a:t>
            </a:r>
            <a:r>
              <a:rPr lang="en-US" sz="2400" b="1" dirty="0" smtClean="0">
                <a:solidFill>
                  <a:srgbClr val="0070C0"/>
                </a:solidFill>
              </a:rPr>
              <a:t> and familiar objects in short and simple sentences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b="1" dirty="0" smtClean="0">
                <a:solidFill>
                  <a:srgbClr val="0070C0"/>
                </a:solidFill>
              </a:rPr>
              <a:t>rite short paragraphs</a:t>
            </a:r>
          </a:p>
          <a:p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 flipV="1">
            <a:off x="683654" y="2512426"/>
            <a:ext cx="154546" cy="154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08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3654" y="3251682"/>
            <a:ext cx="156692" cy="177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1" y="3429000"/>
            <a:ext cx="5791938" cy="347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5334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SILENT READING OF THE TEXT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97711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Read the text  silently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830165" cy="38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0" y="3429000"/>
            <a:ext cx="5758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Read the form  and see what  </a:t>
            </a:r>
            <a:r>
              <a:rPr lang="en-US" sz="2800" b="1" dirty="0" err="1" smtClean="0">
                <a:solidFill>
                  <a:srgbClr val="0070C0"/>
                </a:solidFill>
              </a:rPr>
              <a:t>Tarun</a:t>
            </a:r>
            <a:r>
              <a:rPr lang="en-US" sz="2800" b="1" dirty="0" smtClean="0">
                <a:solidFill>
                  <a:srgbClr val="0070C0"/>
                </a:solidFill>
              </a:rPr>
              <a:t>  has written about himself.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Now write down similar information about yourself.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~PP217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687" y="482758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INDIVIDUAL WORK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06" y="1029589"/>
            <a:ext cx="3136588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7138" y="3776749"/>
            <a:ext cx="52578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Read the passage about </a:t>
            </a:r>
            <a:r>
              <a:rPr lang="en-US" sz="2800" b="1" dirty="0" err="1" smtClean="0">
                <a:solidFill>
                  <a:srgbClr val="0070C0"/>
                </a:solidFill>
              </a:rPr>
              <a:t>Tarun’s</a:t>
            </a:r>
            <a:r>
              <a:rPr lang="en-US" sz="2800" b="1" dirty="0" smtClean="0">
                <a:solidFill>
                  <a:srgbClr val="0070C0"/>
                </a:solidFill>
              </a:rPr>
              <a:t> first day in the new   school.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Now ask and answer questions in pairs.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~PP32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53331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PAIR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25291"/>
            <a:ext cx="3848100" cy="2551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40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8840" y="225183"/>
            <a:ext cx="417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EVALUATION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Talk about your first day at school with your partner  sharing your feelings how you felt that day: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appy/</a:t>
            </a:r>
            <a:r>
              <a:rPr lang="en-US" sz="2800" b="1" dirty="0" err="1" smtClean="0">
                <a:solidFill>
                  <a:srgbClr val="FF0000"/>
                </a:solidFill>
              </a:rPr>
              <a:t>frightend</a:t>
            </a:r>
            <a:r>
              <a:rPr lang="en-US" sz="2800" b="1" dirty="0" smtClean="0">
                <a:solidFill>
                  <a:srgbClr val="FF0000"/>
                </a:solidFill>
              </a:rPr>
              <a:t>/shy.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70" y="4365130"/>
            <a:ext cx="3086100" cy="205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764</TotalTime>
  <Words>196</Words>
  <Application>Microsoft Office PowerPoint</Application>
  <PresentationFormat>On-screen Show (4:3)</PresentationFormat>
  <Paragraphs>52</Paragraphs>
  <Slides>11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Student</dc:creator>
  <cp:lastModifiedBy>ASMA HUQ</cp:lastModifiedBy>
  <cp:revision>113</cp:revision>
  <dcterms:created xsi:type="dcterms:W3CDTF">2015-03-18T04:11:26Z</dcterms:created>
  <dcterms:modified xsi:type="dcterms:W3CDTF">2020-03-06T01:58:27Z</dcterms:modified>
</cp:coreProperties>
</file>