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1" r:id="rId3"/>
    <p:sldId id="310" r:id="rId4"/>
    <p:sldId id="309" r:id="rId5"/>
    <p:sldId id="323" r:id="rId6"/>
    <p:sldId id="324" r:id="rId7"/>
    <p:sldId id="325" r:id="rId8"/>
    <p:sldId id="326" r:id="rId9"/>
    <p:sldId id="327" r:id="rId10"/>
    <p:sldId id="312" r:id="rId11"/>
    <p:sldId id="328" r:id="rId12"/>
    <p:sldId id="329" r:id="rId13"/>
    <p:sldId id="330" r:id="rId14"/>
    <p:sldId id="314" r:id="rId15"/>
    <p:sldId id="315" r:id="rId16"/>
    <p:sldId id="331" r:id="rId17"/>
    <p:sldId id="332" r:id="rId18"/>
    <p:sldId id="334" r:id="rId19"/>
    <p:sldId id="335" r:id="rId20"/>
    <p:sldId id="336" r:id="rId21"/>
    <p:sldId id="337" r:id="rId22"/>
    <p:sldId id="338" r:id="rId23"/>
    <p:sldId id="339" r:id="rId24"/>
    <p:sldId id="333" r:id="rId25"/>
    <p:sldId id="319" r:id="rId26"/>
    <p:sldId id="320" r:id="rId27"/>
    <p:sldId id="340" r:id="rId28"/>
    <p:sldId id="342" r:id="rId29"/>
    <p:sldId id="321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66AC-A9F4-4499-B828-97A069BA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3FF9-C0EE-4205-AB93-A11C8DDA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E89D-F19D-410D-87FD-65E468EB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4EA95-8907-4B7A-A288-A4D2A417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393A-979C-42BF-BE90-7E533357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FF11-8E09-4388-8BBA-FAB97636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535A7-0C58-4EC5-9CE0-E0B5C525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6A03-38D6-431F-BD62-6CFBB42A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DC1CB-62D6-476F-ADD4-A95CD384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B3D7-61E3-4D25-8425-9455B188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FA94D-763E-4844-B99F-5D20E11FC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1C8B2-FA13-4AEE-A1D4-5E4E5BF0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484B-9017-4F77-8A32-844FC902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5A6B-F28A-4BC8-B01A-F8B6ECE5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CAC4-B817-4CAC-978B-17F55263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F6D5-53B7-40AE-8353-5A101EB5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32B0-01DD-4316-BC54-6ED49350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6FA6-C74A-4F7E-9137-D5C0D094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9FAD7-ECCC-4400-B1C7-4BD3C6D2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F5E32-4200-42D7-BAA5-29C68151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6AF7-3BAB-4DB7-86F3-00395ABD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7EA7E-72F2-4B22-9B5C-849CCD5C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0D25-8BED-48DF-A04D-D237587F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204C-57DD-4670-8D92-FD5843F9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E8658-90A1-41EC-8BCA-0E2577F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A2B8-A546-4B82-B869-64B5FF89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44BD-09C3-4761-A4E8-25625562A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1227-B9F0-4997-B9BF-BAA4B8AFD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38CC7-97EE-417A-BE23-F0B46157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77E4F-89D0-4C16-A554-E3A063F8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69D19-0E20-4465-864D-F9FB4657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38BD-3041-4367-83E7-AF322101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99820-EB0B-48FA-9B85-657628E4B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F848-85C3-47A0-AC84-CC2FC4157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AEFA5-B624-439D-921B-16F579451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AE5A4-DF5C-4A0D-9BC6-2E8AAFBB2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AEDBF-A711-4B9B-9DCD-56A084A0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6F3DE-2AA9-4884-8671-ECC72012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F0D3F-E85B-496E-B632-BC6AB30A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4D9-C331-43B1-AEC0-F7209C92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A01A4-C5BD-47CD-9B7C-9CDD5A02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64823-A15E-4086-A785-C73B35AE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41274-5578-4A8E-8765-CFD20200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52B2A-2AAD-489D-9A0A-DD0D58FF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6531A-25F6-49EF-AA3E-9BA4AC50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E5665-169F-4091-B890-1982C4D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0B08-1A33-474C-AD27-66B56B45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4948-B515-41A4-9F22-46171FEC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7EAA5-2BCB-4440-A7FB-021FCF9A8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A003C-5E61-43FC-86AB-F3B86F47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A8A26-7743-4939-B569-439C5B6C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0298D-0089-4147-B523-34CF9B9A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28B9-996D-46A7-B818-274CA266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18025-402B-4C4E-9624-909CDC3A8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E63E-E520-440C-99D6-A3B20EF2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34534-760A-4293-8847-B768A8B5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3F54E-BC30-4D4C-9EBB-20FA6CFF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99D3A-6F75-477C-AE98-CC9D78C4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8B67E-111A-44E4-86F6-5D207F3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5522F-B264-4E0A-9B1F-B60458C4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BDE38-31F6-4A08-B212-B3C0E51CA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91D4-4B73-438B-A807-28ED00CCBC4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2A5B-3EA4-4941-A711-7A66C1C46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5246-2A26-41F3-AB34-56BBA8D84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5D6F-4C58-49BB-B34F-BD54D541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4673" y="751017"/>
            <a:ext cx="6876617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19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230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62969" y="1749425"/>
            <a:ext cx="3462867" cy="3054350"/>
          </a:xfrm>
          <a:prstGeom prst="ellipse">
            <a:avLst/>
          </a:prstGeom>
          <a:gradFill flip="none" rotWithShape="1">
            <a:gsLst>
              <a:gs pos="55000">
                <a:srgbClr val="C5D8AB"/>
              </a:gs>
              <a:gs pos="37000">
                <a:srgbClr val="DDEBCF"/>
              </a:gs>
              <a:gs pos="28000">
                <a:srgbClr val="CDDEB7"/>
              </a:gs>
              <a:gs pos="72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726" y="2218028"/>
            <a:ext cx="337016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গরু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87" y="437272"/>
            <a:ext cx="3868527" cy="234813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23" y="3734671"/>
            <a:ext cx="4017814" cy="2686057"/>
          </a:xfrm>
          <a:prstGeom prst="ellipse">
            <a:avLst/>
          </a:prstGeom>
          <a:ln w="28575" cap="rnd">
            <a:solidFill>
              <a:srgbClr val="2597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649" y="191197"/>
            <a:ext cx="3601536" cy="259420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7069" y="3724775"/>
            <a:ext cx="3713826" cy="2471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ight Arrow 12"/>
          <p:cNvSpPr/>
          <p:nvPr/>
        </p:nvSpPr>
        <p:spPr>
          <a:xfrm rot="19479672">
            <a:off x="7219952" y="1822450"/>
            <a:ext cx="65193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8891650">
            <a:off x="3903135" y="3932246"/>
            <a:ext cx="6223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3129751">
            <a:off x="3994151" y="1979874"/>
            <a:ext cx="649816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138993">
            <a:off x="7258051" y="4170624"/>
            <a:ext cx="6096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2256387" y="1474788"/>
            <a:ext cx="16298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altLang="en-US" sz="4800" b="1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ঘাস</a:t>
            </a:r>
            <a:endParaRPr lang="en-US" altLang="en-US" sz="4800" b="1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676219" y="1452563"/>
            <a:ext cx="209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altLang="en-US" sz="4800" b="1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খইল</a:t>
            </a:r>
            <a:endParaRPr lang="en-US" altLang="en-US" sz="4800" b="1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1354668" y="4862513"/>
            <a:ext cx="162771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altLang="en-US" sz="4800" b="1" dirty="0">
                <a:solidFill>
                  <a:prstClr val="black"/>
                </a:solidFill>
                <a:latin typeface="Kalpurush" pitchFamily="2" charset="0"/>
                <a:cs typeface="Kalpurush" pitchFamily="2" charset="0"/>
              </a:rPr>
              <a:t>ভূষি</a:t>
            </a:r>
            <a:endParaRPr lang="en-US" altLang="en-US" sz="4800" b="1" dirty="0">
              <a:solidFill>
                <a:prstClr val="black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279" name="TextBox 20"/>
          <p:cNvSpPr txBox="1">
            <a:spLocks noChangeArrowheads="1"/>
          </p:cNvSpPr>
          <p:nvPr/>
        </p:nvSpPr>
        <p:spPr bwMode="auto">
          <a:xfrm>
            <a:off x="8885941" y="5280286"/>
            <a:ext cx="22415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altLang="en-US" sz="4800" b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পানি</a:t>
            </a:r>
            <a:endParaRPr lang="en-US" altLang="en-US" sz="4800" b="1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755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1276" grpId="0"/>
      <p:bldP spid="11277" grpId="0"/>
      <p:bldP spid="11278" grpId="0"/>
      <p:bldP spid="112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66A0A2-FAD1-4422-9F53-04CC351CA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963"/>
            <a:ext cx="4975274" cy="341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3EC44-32E4-4F4A-9CDA-2B30B5666563}"/>
              </a:ext>
            </a:extLst>
          </p:cNvPr>
          <p:cNvSpPr txBox="1"/>
          <p:nvPr/>
        </p:nvSpPr>
        <p:spPr>
          <a:xfrm>
            <a:off x="-1364567" y="5307037"/>
            <a:ext cx="680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E097F-0069-4D8C-BCC0-3DCAB55A12D9}"/>
              </a:ext>
            </a:extLst>
          </p:cNvPr>
          <p:cNvSpPr txBox="1"/>
          <p:nvPr/>
        </p:nvSpPr>
        <p:spPr>
          <a:xfrm>
            <a:off x="140677" y="281354"/>
            <a:ext cx="12051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বুত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খ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4E8E671-B2D3-4FC3-A1AC-BC8D88910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7" y="1550963"/>
            <a:ext cx="4975274" cy="34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767165-A7B8-4CB7-8C37-B479ECC28218}"/>
              </a:ext>
            </a:extLst>
          </p:cNvPr>
          <p:cNvSpPr txBox="1"/>
          <p:nvPr/>
        </p:nvSpPr>
        <p:spPr>
          <a:xfrm>
            <a:off x="7427742" y="5220025"/>
            <a:ext cx="381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0AB2465-A36E-48A6-83D0-A0C8C09ECB16}"/>
              </a:ext>
            </a:extLst>
          </p:cNvPr>
          <p:cNvSpPr/>
          <p:nvPr/>
        </p:nvSpPr>
        <p:spPr>
          <a:xfrm>
            <a:off x="4527822" y="1390159"/>
            <a:ext cx="3047422" cy="3011713"/>
          </a:xfrm>
          <a:prstGeom prst="ellipse">
            <a:avLst/>
          </a:prstGeom>
          <a:blipFill>
            <a:blip r:embed="rId3"/>
            <a:stretch>
              <a:fillRect l="-45000" r="-4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</a:t>
            </a:r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003CF87-F347-4069-BD0A-47A6B8567267}"/>
              </a:ext>
            </a:extLst>
          </p:cNvPr>
          <p:cNvSpPr/>
          <p:nvPr/>
        </p:nvSpPr>
        <p:spPr>
          <a:xfrm rot="1191984">
            <a:off x="3564031" y="1732357"/>
            <a:ext cx="1007410" cy="1081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60A129-A930-4D6C-A382-0039D71FB5B3}"/>
              </a:ext>
            </a:extLst>
          </p:cNvPr>
          <p:cNvSpPr/>
          <p:nvPr/>
        </p:nvSpPr>
        <p:spPr>
          <a:xfrm rot="1264457">
            <a:off x="7460531" y="3127272"/>
            <a:ext cx="1160131" cy="10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045C2-5F7F-4A4A-A071-F6FDA0F978CC}"/>
              </a:ext>
            </a:extLst>
          </p:cNvPr>
          <p:cNvSpPr/>
          <p:nvPr/>
        </p:nvSpPr>
        <p:spPr>
          <a:xfrm>
            <a:off x="8502015" y="2896015"/>
            <a:ext cx="3047422" cy="3011714"/>
          </a:xfrm>
          <a:prstGeom prst="ellipse">
            <a:avLst/>
          </a:prstGeom>
          <a:blipFill>
            <a:blip r:embed="rId4"/>
            <a:stretch>
              <a:fillRect l="-45000" r="-4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8F7B21-05EA-45AB-AC06-878052192BE1}"/>
              </a:ext>
            </a:extLst>
          </p:cNvPr>
          <p:cNvSpPr/>
          <p:nvPr/>
        </p:nvSpPr>
        <p:spPr>
          <a:xfrm>
            <a:off x="553629" y="417286"/>
            <a:ext cx="3047422" cy="3011714"/>
          </a:xfrm>
          <a:prstGeom prst="ellipse">
            <a:avLst/>
          </a:prstGeom>
          <a:blipFill>
            <a:blip r:embed="rId5"/>
            <a:stretch>
              <a:fillRect l="-45000" r="-4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0995C-D469-4DD2-B488-914987E8886F}"/>
              </a:ext>
            </a:extLst>
          </p:cNvPr>
          <p:cNvSpPr txBox="1"/>
          <p:nvPr/>
        </p:nvSpPr>
        <p:spPr>
          <a:xfrm>
            <a:off x="9390743" y="3904343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5E5D2-0BA8-44F3-8561-FACD5D3E2F1C}"/>
              </a:ext>
            </a:extLst>
          </p:cNvPr>
          <p:cNvSpPr txBox="1"/>
          <p:nvPr/>
        </p:nvSpPr>
        <p:spPr>
          <a:xfrm>
            <a:off x="1264540" y="1322978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2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7E3587-9FFA-4905-A670-E25ECB796972}"/>
              </a:ext>
            </a:extLst>
          </p:cNvPr>
          <p:cNvSpPr txBox="1"/>
          <p:nvPr/>
        </p:nvSpPr>
        <p:spPr>
          <a:xfrm>
            <a:off x="1669143" y="493486"/>
            <a:ext cx="7968343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প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ঠ ঘ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26909" y="29207"/>
            <a:ext cx="631709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 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B4BA2-7ADF-499F-AA52-B3EDD690C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29" y="1407886"/>
            <a:ext cx="4093027" cy="5450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1507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9555" y="222402"/>
            <a:ext cx="1013290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6456E-4E42-4546-A4B2-71B44441F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54" y="1690485"/>
            <a:ext cx="7458203" cy="49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2FEA6C69-0F96-4808-8F26-70F26E459BD1}"/>
              </a:ext>
            </a:extLst>
          </p:cNvPr>
          <p:cNvSpPr/>
          <p:nvPr/>
        </p:nvSpPr>
        <p:spPr>
          <a:xfrm>
            <a:off x="1915886" y="1378858"/>
            <a:ext cx="8011885" cy="336731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AC37BF3-E618-4821-A421-A63A13F24DC6}"/>
              </a:ext>
            </a:extLst>
          </p:cNvPr>
          <p:cNvSpPr/>
          <p:nvPr/>
        </p:nvSpPr>
        <p:spPr>
          <a:xfrm>
            <a:off x="246742" y="235857"/>
            <a:ext cx="4760686" cy="319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63786-912E-40DF-873C-6A8DACA00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0" b="12176"/>
          <a:stretch/>
        </p:blipFill>
        <p:spPr>
          <a:xfrm>
            <a:off x="7184574" y="624113"/>
            <a:ext cx="4495466" cy="256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F0A80A5-D041-4B3B-9FFC-5D8F30548857}"/>
              </a:ext>
            </a:extLst>
          </p:cNvPr>
          <p:cNvSpPr/>
          <p:nvPr/>
        </p:nvSpPr>
        <p:spPr>
          <a:xfrm>
            <a:off x="2322286" y="3759200"/>
            <a:ext cx="9622971" cy="242388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AC37BF3-E618-4821-A421-A63A13F24DC6}"/>
              </a:ext>
            </a:extLst>
          </p:cNvPr>
          <p:cNvSpPr/>
          <p:nvPr/>
        </p:nvSpPr>
        <p:spPr>
          <a:xfrm>
            <a:off x="246742" y="108859"/>
            <a:ext cx="4760686" cy="3320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খ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F0A80A5-D041-4B3B-9FFC-5D8F30548857}"/>
              </a:ext>
            </a:extLst>
          </p:cNvPr>
          <p:cNvSpPr/>
          <p:nvPr/>
        </p:nvSpPr>
        <p:spPr>
          <a:xfrm>
            <a:off x="2322287" y="3759199"/>
            <a:ext cx="9579428" cy="29899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বশিষ্ট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0CED8-E32A-40F0-ABEB-2DCAC8E5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213460"/>
            <a:ext cx="3512457" cy="332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7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AC37BF3-E618-4821-A421-A63A13F24DC6}"/>
              </a:ext>
            </a:extLst>
          </p:cNvPr>
          <p:cNvSpPr/>
          <p:nvPr/>
        </p:nvSpPr>
        <p:spPr>
          <a:xfrm>
            <a:off x="246742" y="108859"/>
            <a:ext cx="4760686" cy="3320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োয়াল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F0A80A5-D041-4B3B-9FFC-5D8F30548857}"/>
              </a:ext>
            </a:extLst>
          </p:cNvPr>
          <p:cNvSpPr/>
          <p:nvPr/>
        </p:nvSpPr>
        <p:spPr>
          <a:xfrm>
            <a:off x="2322287" y="3759199"/>
            <a:ext cx="9579428" cy="29899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F5F64-7B12-4890-A7F3-A8321C1C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71" y="439057"/>
            <a:ext cx="4637271" cy="29899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28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6080" y="680587"/>
            <a:ext cx="619272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</a:t>
            </a:r>
            <a:r>
              <a:rPr lang="en-US" alt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altLang="en-US" sz="8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CBC93-C9B1-4B13-B6A3-9500AD3038F2}"/>
              </a:ext>
            </a:extLst>
          </p:cNvPr>
          <p:cNvSpPr txBox="1"/>
          <p:nvPr/>
        </p:nvSpPr>
        <p:spPr>
          <a:xfrm>
            <a:off x="1045029" y="2004025"/>
            <a:ext cx="9869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র্জাপুর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্রাথমিক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649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9A8640-3CAD-4D3B-BDFE-3C20922F95C5}"/>
              </a:ext>
            </a:extLst>
          </p:cNvPr>
          <p:cNvSpPr txBox="1"/>
          <p:nvPr/>
        </p:nvSpPr>
        <p:spPr>
          <a:xfrm>
            <a:off x="1436914" y="914400"/>
            <a:ext cx="966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20814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EA88C4-6027-4587-AA00-1510B6ACAFF8}"/>
              </a:ext>
            </a:extLst>
          </p:cNvPr>
          <p:cNvSpPr/>
          <p:nvPr/>
        </p:nvSpPr>
        <p:spPr>
          <a:xfrm>
            <a:off x="159026" y="384311"/>
            <a:ext cx="2213113" cy="20805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12F9674-8888-415D-A342-3D42C6ECB214}"/>
              </a:ext>
            </a:extLst>
          </p:cNvPr>
          <p:cNvSpPr/>
          <p:nvPr/>
        </p:nvSpPr>
        <p:spPr>
          <a:xfrm>
            <a:off x="2372139" y="1025385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F647C6-CEE5-46CF-AEB6-D41B0841833A}"/>
              </a:ext>
            </a:extLst>
          </p:cNvPr>
          <p:cNvSpPr/>
          <p:nvPr/>
        </p:nvSpPr>
        <p:spPr>
          <a:xfrm>
            <a:off x="3273287" y="384311"/>
            <a:ext cx="2213113" cy="20805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7E7259-B074-45EE-B795-40F25BDE14CA}"/>
              </a:ext>
            </a:extLst>
          </p:cNvPr>
          <p:cNvSpPr/>
          <p:nvPr/>
        </p:nvSpPr>
        <p:spPr>
          <a:xfrm>
            <a:off x="5486400" y="1079221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4EA04A9-4F50-477C-A829-A654BC36A88E}"/>
              </a:ext>
            </a:extLst>
          </p:cNvPr>
          <p:cNvSpPr/>
          <p:nvPr/>
        </p:nvSpPr>
        <p:spPr>
          <a:xfrm>
            <a:off x="6458061" y="754952"/>
            <a:ext cx="2025693" cy="147927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A4A5C4C-0A77-430A-928C-E7B60BAB8259}"/>
              </a:ext>
            </a:extLst>
          </p:cNvPr>
          <p:cNvSpPr/>
          <p:nvPr/>
        </p:nvSpPr>
        <p:spPr>
          <a:xfrm>
            <a:off x="9329532" y="738803"/>
            <a:ext cx="2025693" cy="147927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 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1C6326B-EDFC-4D6C-994D-00BAB532EEAE}"/>
              </a:ext>
            </a:extLst>
          </p:cNvPr>
          <p:cNvSpPr/>
          <p:nvPr/>
        </p:nvSpPr>
        <p:spPr>
          <a:xfrm>
            <a:off x="159026" y="3636068"/>
            <a:ext cx="4068419" cy="121920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0ED79-5491-4A07-8E30-DA7301B55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2840730"/>
            <a:ext cx="2473595" cy="32623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62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3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EA88C4-6027-4587-AA00-1510B6ACAFF8}"/>
              </a:ext>
            </a:extLst>
          </p:cNvPr>
          <p:cNvSpPr/>
          <p:nvPr/>
        </p:nvSpPr>
        <p:spPr>
          <a:xfrm>
            <a:off x="159025" y="0"/>
            <a:ext cx="2305879" cy="22263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CA229-768D-47D6-B718-E98C3C3A31F9}"/>
              </a:ext>
            </a:extLst>
          </p:cNvPr>
          <p:cNvSpPr/>
          <p:nvPr/>
        </p:nvSpPr>
        <p:spPr>
          <a:xfrm>
            <a:off x="3801953" y="112641"/>
            <a:ext cx="2305880" cy="20010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12F9674-8888-415D-A342-3D42C6ECB214}"/>
              </a:ext>
            </a:extLst>
          </p:cNvPr>
          <p:cNvSpPr/>
          <p:nvPr/>
        </p:nvSpPr>
        <p:spPr>
          <a:xfrm>
            <a:off x="2597424" y="802579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7E7259-B074-45EE-B795-40F25BDE14CA}"/>
              </a:ext>
            </a:extLst>
          </p:cNvPr>
          <p:cNvSpPr/>
          <p:nvPr/>
        </p:nvSpPr>
        <p:spPr>
          <a:xfrm>
            <a:off x="6294784" y="713960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4EA04A9-4F50-477C-A829-A654BC36A88E}"/>
              </a:ext>
            </a:extLst>
          </p:cNvPr>
          <p:cNvSpPr/>
          <p:nvPr/>
        </p:nvSpPr>
        <p:spPr>
          <a:xfrm>
            <a:off x="7382883" y="415208"/>
            <a:ext cx="1800874" cy="150759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A4A5C4C-0A77-430A-928C-E7B60BAB8259}"/>
              </a:ext>
            </a:extLst>
          </p:cNvPr>
          <p:cNvSpPr/>
          <p:nvPr/>
        </p:nvSpPr>
        <p:spPr>
          <a:xfrm>
            <a:off x="9501809" y="415207"/>
            <a:ext cx="2690191" cy="150759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-ফ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 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1C6326B-EDFC-4D6C-994D-00BAB532EEAE}"/>
              </a:ext>
            </a:extLst>
          </p:cNvPr>
          <p:cNvSpPr/>
          <p:nvPr/>
        </p:nvSpPr>
        <p:spPr>
          <a:xfrm>
            <a:off x="339818" y="3429000"/>
            <a:ext cx="4068419" cy="12192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6A8A2-EDEB-4AD2-8A7A-30E016977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56" y="2257591"/>
            <a:ext cx="3082992" cy="41852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97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9" grpId="0" animBg="1"/>
      <p:bldP spid="3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EA88C4-6027-4587-AA00-1510B6ACAFF8}"/>
              </a:ext>
            </a:extLst>
          </p:cNvPr>
          <p:cNvSpPr/>
          <p:nvPr/>
        </p:nvSpPr>
        <p:spPr>
          <a:xfrm>
            <a:off x="159025" y="0"/>
            <a:ext cx="2305879" cy="22263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CA229-768D-47D6-B718-E98C3C3A31F9}"/>
              </a:ext>
            </a:extLst>
          </p:cNvPr>
          <p:cNvSpPr/>
          <p:nvPr/>
        </p:nvSpPr>
        <p:spPr>
          <a:xfrm>
            <a:off x="3801953" y="112641"/>
            <a:ext cx="2305880" cy="20010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12F9674-8888-415D-A342-3D42C6ECB214}"/>
              </a:ext>
            </a:extLst>
          </p:cNvPr>
          <p:cNvSpPr/>
          <p:nvPr/>
        </p:nvSpPr>
        <p:spPr>
          <a:xfrm>
            <a:off x="2597424" y="802579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7E7259-B074-45EE-B795-40F25BDE14CA}"/>
              </a:ext>
            </a:extLst>
          </p:cNvPr>
          <p:cNvSpPr/>
          <p:nvPr/>
        </p:nvSpPr>
        <p:spPr>
          <a:xfrm>
            <a:off x="6294784" y="713960"/>
            <a:ext cx="901148" cy="798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4EA04A9-4F50-477C-A829-A654BC36A88E}"/>
              </a:ext>
            </a:extLst>
          </p:cNvPr>
          <p:cNvSpPr/>
          <p:nvPr/>
        </p:nvSpPr>
        <p:spPr>
          <a:xfrm>
            <a:off x="7382883" y="238540"/>
            <a:ext cx="1800874" cy="168426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A4A5C4C-0A77-430A-928C-E7B60BAB8259}"/>
              </a:ext>
            </a:extLst>
          </p:cNvPr>
          <p:cNvSpPr/>
          <p:nvPr/>
        </p:nvSpPr>
        <p:spPr>
          <a:xfrm>
            <a:off x="10071654" y="238540"/>
            <a:ext cx="2120346" cy="151686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   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1C6326B-EDFC-4D6C-994D-00BAB532EEAE}"/>
              </a:ext>
            </a:extLst>
          </p:cNvPr>
          <p:cNvSpPr/>
          <p:nvPr/>
        </p:nvSpPr>
        <p:spPr>
          <a:xfrm>
            <a:off x="339818" y="3429000"/>
            <a:ext cx="4068419" cy="1792357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4F5D1-238C-4F47-9280-CAA4B516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73" y="2595975"/>
            <a:ext cx="3274737" cy="32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9" grpId="0" animBg="1"/>
      <p:bldP spid="3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64" y="222402"/>
            <a:ext cx="554190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7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7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4D006-D4D2-4C55-9E2A-8258DEC3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38" y="1402405"/>
            <a:ext cx="8738188" cy="50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2268" y="1597026"/>
            <a:ext cx="10587567" cy="4886325"/>
            <a:chOff x="0" y="0"/>
            <a:chExt cx="8915400" cy="6553200"/>
          </a:xfrm>
        </p:grpSpPr>
        <p:pic>
          <p:nvPicPr>
            <p:cNvPr id="58372" name="Picture 1" descr="Cap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48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3" name="Picture 3" descr="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785142"/>
              <a:ext cx="8458200" cy="276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073252" y="222296"/>
            <a:ext cx="732984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পাঠ্যবই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নিরব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50554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712002" y="1570981"/>
            <a:ext cx="3071091" cy="212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altLang="en-US" sz="6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altLang="en-US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খইল</a:t>
            </a:r>
            <a:r>
              <a:rPr lang="en-US" altLang="en-US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altLang="en-US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4225190"/>
            <a:ext cx="29464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কবুতর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50800" y="1771361"/>
            <a:ext cx="2590800" cy="1832459"/>
          </a:xfrm>
          <a:prstGeom prst="ellipse">
            <a:avLst/>
          </a:prstGeom>
          <a:gradFill flip="none" rotWithShape="1">
            <a:gsLst>
              <a:gs pos="31000">
                <a:srgbClr val="DDEBCF"/>
              </a:gs>
              <a:gs pos="69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cap="all" dirty="0" err="1">
                <a:ln w="0"/>
                <a:solidFill>
                  <a:srgbClr val="9BBB5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bn-BD" altLang="en-US" sz="4000" b="1" cap="all" dirty="0">
                <a:ln w="0"/>
                <a:solidFill>
                  <a:srgbClr val="9BBB5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altLang="en-US" sz="4000" b="1" cap="all" dirty="0">
              <a:ln w="0"/>
              <a:solidFill>
                <a:srgbClr val="9BBB59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800" y="3962400"/>
            <a:ext cx="2590800" cy="1909880"/>
          </a:xfrm>
          <a:prstGeom prst="ellipse">
            <a:avLst/>
          </a:prstGeom>
          <a:gradFill flip="none" rotWithShape="1">
            <a:gsLst>
              <a:gs pos="23000">
                <a:srgbClr val="03D4A8">
                  <a:alpha val="3000"/>
                  <a:lumMod val="0"/>
                  <a:lumOff val="100000"/>
                </a:srgbClr>
              </a:gs>
              <a:gs pos="82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নীল</a:t>
            </a:r>
            <a:r>
              <a:rPr lang="en-US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alt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8801" y="71"/>
            <a:ext cx="6419099" cy="13615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57209" y="2498243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778661" y="4706225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57209" y="4745673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778661" y="2524099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33118-10E9-44AF-88AC-F31AC42C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20" y="1528165"/>
            <a:ext cx="4064000" cy="190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5E68C-E26F-4636-9EA2-814939236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3929937"/>
            <a:ext cx="3350681" cy="16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2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9" grpId="0" animBg="1"/>
      <p:bldP spid="21" grpId="0" animBg="1"/>
      <p:bldP spid="10" grpId="0" animBg="1"/>
      <p:bldP spid="2" grpId="0" animBg="1"/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712002" y="1570981"/>
            <a:ext cx="3071091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alt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alt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4225190"/>
            <a:ext cx="29464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alt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800" y="1258957"/>
            <a:ext cx="2766932" cy="2344863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cap="all" dirty="0" err="1">
                <a:ln w="0"/>
                <a:solidFill>
                  <a:srgbClr val="9BBB5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altLang="en-US" sz="4800" b="1" cap="all" dirty="0">
                <a:ln w="0"/>
                <a:solidFill>
                  <a:srgbClr val="9BBB5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cap="all" dirty="0" err="1">
                <a:ln w="0"/>
                <a:solidFill>
                  <a:srgbClr val="9BBB5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altLang="en-US" sz="4800" b="1" cap="all" dirty="0">
              <a:ln w="0"/>
              <a:solidFill>
                <a:srgbClr val="9BBB59">
                  <a:lumMod val="5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48501" y="3929937"/>
            <a:ext cx="2590800" cy="20129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কমলা</a:t>
            </a:r>
            <a:r>
              <a:rPr lang="en-US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alt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8801" y="71"/>
            <a:ext cx="6419099" cy="13615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09090" y="2189071"/>
            <a:ext cx="903924" cy="81965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778661" y="4706225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57208" y="4431288"/>
            <a:ext cx="995511" cy="79901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778661" y="2524099"/>
            <a:ext cx="652272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92B2E-7115-4210-8215-9F24C845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68" y="1908577"/>
            <a:ext cx="2743200" cy="1666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1471F-8AFC-40A3-AA48-9892A0CEA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77" y="412939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69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9" grpId="0" animBg="1"/>
      <p:bldP spid="21" grpId="0" animBg="1"/>
      <p:bldP spid="2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5774" y="222718"/>
            <a:ext cx="11887200" cy="13743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115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115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540" y="2202070"/>
            <a:ext cx="1179443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bn-BD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40" y="3696533"/>
            <a:ext cx="1195346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bn-BD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কী কী খায়?</a:t>
            </a:r>
          </a:p>
        </p:txBody>
      </p:sp>
    </p:spTree>
    <p:extLst>
      <p:ext uri="{BB962C8B-B14F-4D97-AF65-F5344CB8AC3E}">
        <p14:creationId xmlns:p14="http://schemas.microsoft.com/office/powerpoint/2010/main" val="37663098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5774" y="222718"/>
            <a:ext cx="11887200" cy="13743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5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altLang="en-US" sz="115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altLang="en-US" sz="115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540" y="2202070"/>
            <a:ext cx="1179443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6000" b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360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491" y="375165"/>
            <a:ext cx="5039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902215"/>
            <a:ext cx="1242177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দ্বিতীয়</a:t>
            </a:r>
            <a:r>
              <a:rPr lang="en-US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en-US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</a:t>
            </a:r>
            <a:r>
              <a:rPr lang="bn-BD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১২</a:t>
            </a:r>
            <a:endParaRPr lang="en-US" altLang="en-US" sz="54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শিরোনামঃ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খামারবাড়ির পশুপাখি 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……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৩/২/২০২০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খ্রিঃ</a:t>
            </a:r>
            <a:endParaRPr lang="en-US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A39DE5-6D10-4B0C-9274-170B86A8F3D2}"/>
              </a:ext>
            </a:extLst>
          </p:cNvPr>
          <p:cNvSpPr txBox="1"/>
          <p:nvPr/>
        </p:nvSpPr>
        <p:spPr>
          <a:xfrm>
            <a:off x="4740812" y="211015"/>
            <a:ext cx="6020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1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6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248" y="1574287"/>
            <a:ext cx="834813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পশুপাখি সম্পর্কে শুনে ও পড়ে বুঝতে </a:t>
            </a:r>
            <a:r>
              <a:rPr lang="en-US" alt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9793" y="3133398"/>
            <a:ext cx="11199283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alt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পশুপাখি সম্পর্কে বর্ণনা করতে  পারবে।</a:t>
            </a:r>
            <a:endParaRPr lang="en-US" alt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019300" y="4345095"/>
            <a:ext cx="895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as-IN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পড়তে পারবে</a:t>
            </a:r>
            <a:r>
              <a:rPr lang="as-IN" alt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549968" y="5343452"/>
            <a:ext cx="10642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 </a:t>
            </a:r>
            <a:r>
              <a:rPr lang="bn-BD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</a:t>
            </a:r>
            <a:r>
              <a:rPr lang="en-US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BD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বাক্য লিখতে পারবে।</a:t>
            </a:r>
            <a:endParaRPr lang="en-US" altLang="en-US" sz="5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520" y="228392"/>
            <a:ext cx="631180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8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11430"/>
              <a:solidFill>
                <a:srgbClr val="C0504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B58BCBC-05B1-4C2D-8E9F-FA52D3E4654F}"/>
              </a:ext>
            </a:extLst>
          </p:cNvPr>
          <p:cNvSpPr/>
          <p:nvPr/>
        </p:nvSpPr>
        <p:spPr>
          <a:xfrm>
            <a:off x="1219200" y="1689350"/>
            <a:ext cx="454048" cy="5313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1D6D36B-78CE-4E3F-8A86-FBD92027A58F}"/>
              </a:ext>
            </a:extLst>
          </p:cNvPr>
          <p:cNvSpPr/>
          <p:nvPr/>
        </p:nvSpPr>
        <p:spPr>
          <a:xfrm>
            <a:off x="1219200" y="3209807"/>
            <a:ext cx="454048" cy="5313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C4A6AD6-9153-4C36-9EC5-7A808F3D8776}"/>
              </a:ext>
            </a:extLst>
          </p:cNvPr>
          <p:cNvSpPr/>
          <p:nvPr/>
        </p:nvSpPr>
        <p:spPr>
          <a:xfrm>
            <a:off x="1219200" y="4354285"/>
            <a:ext cx="454048" cy="5313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671F659-5460-4654-892D-F1FB8FE794F8}"/>
              </a:ext>
            </a:extLst>
          </p:cNvPr>
          <p:cNvSpPr/>
          <p:nvPr/>
        </p:nvSpPr>
        <p:spPr>
          <a:xfrm>
            <a:off x="1219200" y="5381991"/>
            <a:ext cx="454048" cy="5313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95975F-979B-4138-B845-8D211C21FD42}"/>
              </a:ext>
            </a:extLst>
          </p:cNvPr>
          <p:cNvSpPr txBox="1"/>
          <p:nvPr/>
        </p:nvSpPr>
        <p:spPr>
          <a:xfrm>
            <a:off x="520505" y="323556"/>
            <a:ext cx="9411286" cy="175846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012A-2412-4FD7-9C53-848B6B107438}"/>
              </a:ext>
            </a:extLst>
          </p:cNvPr>
          <p:cNvSpPr txBox="1"/>
          <p:nvPr/>
        </p:nvSpPr>
        <p:spPr>
          <a:xfrm rot="10800000" flipV="1">
            <a:off x="3094892" y="2248652"/>
            <a:ext cx="8284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FDD2-3F4B-432D-A798-B1ACF76074C0}"/>
              </a:ext>
            </a:extLst>
          </p:cNvPr>
          <p:cNvSpPr txBox="1"/>
          <p:nvPr/>
        </p:nvSpPr>
        <p:spPr>
          <a:xfrm rot="10800000" flipV="1">
            <a:off x="232228" y="4171795"/>
            <a:ext cx="1114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আ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োতা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14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9901E0-E4F6-46A0-A21E-103F14ADD9F2}"/>
              </a:ext>
            </a:extLst>
          </p:cNvPr>
          <p:cNvSpPr txBox="1"/>
          <p:nvPr/>
        </p:nvSpPr>
        <p:spPr>
          <a:xfrm>
            <a:off x="989427" y="826476"/>
            <a:ext cx="10213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9901E0-E4F6-46A0-A21E-103F14ADD9F2}"/>
              </a:ext>
            </a:extLst>
          </p:cNvPr>
          <p:cNvSpPr txBox="1"/>
          <p:nvPr/>
        </p:nvSpPr>
        <p:spPr>
          <a:xfrm>
            <a:off x="457534" y="0"/>
            <a:ext cx="102131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ছ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CB7A7-591C-4FAF-83A1-2FFF4304C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1" y="1268881"/>
            <a:ext cx="4857204" cy="2951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671D4-0972-41E3-9681-3A4F4F0A8B6B}"/>
              </a:ext>
            </a:extLst>
          </p:cNvPr>
          <p:cNvSpPr txBox="1"/>
          <p:nvPr/>
        </p:nvSpPr>
        <p:spPr>
          <a:xfrm>
            <a:off x="457534" y="4572000"/>
            <a:ext cx="403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3F9BD04-2192-43EE-821B-B7A0E1C5F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16" y="1113182"/>
            <a:ext cx="5496984" cy="3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32ABFE-4640-46E0-8952-A2F8CC6419C8}"/>
              </a:ext>
            </a:extLst>
          </p:cNvPr>
          <p:cNvSpPr txBox="1"/>
          <p:nvPr/>
        </p:nvSpPr>
        <p:spPr>
          <a:xfrm>
            <a:off x="6465254" y="4618167"/>
            <a:ext cx="5366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5E0BD4-E1CE-4B89-BBAC-01C555BC818A}"/>
              </a:ext>
            </a:extLst>
          </p:cNvPr>
          <p:cNvSpPr txBox="1"/>
          <p:nvPr/>
        </p:nvSpPr>
        <p:spPr>
          <a:xfrm>
            <a:off x="457534" y="4572000"/>
            <a:ext cx="403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82984-FC9A-4920-9C79-AD3F7A2DA424}"/>
              </a:ext>
            </a:extLst>
          </p:cNvPr>
          <p:cNvSpPr txBox="1"/>
          <p:nvPr/>
        </p:nvSpPr>
        <p:spPr>
          <a:xfrm>
            <a:off x="7463146" y="4571999"/>
            <a:ext cx="403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বুতরের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B1FB4-F989-4DF7-8B8D-F6451006A757}"/>
              </a:ext>
            </a:extLst>
          </p:cNvPr>
          <p:cNvSpPr txBox="1"/>
          <p:nvPr/>
        </p:nvSpPr>
        <p:spPr>
          <a:xfrm>
            <a:off x="457534" y="0"/>
            <a:ext cx="102131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ছ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0F86A-BA6E-4CF2-AE68-76A080937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6" y="1015663"/>
            <a:ext cx="5206210" cy="375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83FEC3-08B1-424B-BAD2-B308DD9A3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91" y="1097786"/>
            <a:ext cx="5206210" cy="347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0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DA46A1-FDB4-4499-9244-E0758653E9BE}"/>
              </a:ext>
            </a:extLst>
          </p:cNvPr>
          <p:cNvSpPr txBox="1"/>
          <p:nvPr/>
        </p:nvSpPr>
        <p:spPr>
          <a:xfrm>
            <a:off x="1505243" y="267286"/>
            <a:ext cx="8806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7103409-67D6-4976-A7F5-0A6C64AE0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41" y="1573072"/>
            <a:ext cx="5683347" cy="294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9C2490-A120-4CDF-9013-8DCA3BA3C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50" t="-1" r="33786" b="1683"/>
          <a:stretch/>
        </p:blipFill>
        <p:spPr>
          <a:xfrm>
            <a:off x="5570806" y="1448973"/>
            <a:ext cx="6621194" cy="3066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46FF0-6CD4-40D1-92F6-C044DE830C79}"/>
              </a:ext>
            </a:extLst>
          </p:cNvPr>
          <p:cNvSpPr txBox="1"/>
          <p:nvPr/>
        </p:nvSpPr>
        <p:spPr>
          <a:xfrm>
            <a:off x="0" y="4639829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63BF7-8F78-42B3-A8C9-7BE7BD5BFE53}"/>
              </a:ext>
            </a:extLst>
          </p:cNvPr>
          <p:cNvSpPr txBox="1"/>
          <p:nvPr/>
        </p:nvSpPr>
        <p:spPr>
          <a:xfrm>
            <a:off x="7560366" y="4674528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582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389</Words>
  <Application>Microsoft Office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2020-03-04T04:58:14Z</dcterms:created>
  <dcterms:modified xsi:type="dcterms:W3CDTF">2020-03-06T08:24:32Z</dcterms:modified>
</cp:coreProperties>
</file>