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153400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7200" i="1" dirty="0" smtClean="0">
                <a:solidFill>
                  <a:srgbClr val="FF0000"/>
                </a:solidFill>
              </a:rPr>
              <a:t> আজকের পাঠে সবাইকে শ্বাগতম </a:t>
            </a:r>
            <a:endParaRPr lang="en-US" sz="7200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05088"/>
            <a:ext cx="8915399" cy="402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1888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1</cp:revision>
  <dcterms:created xsi:type="dcterms:W3CDTF">2006-08-16T00:00:00Z</dcterms:created>
  <dcterms:modified xsi:type="dcterms:W3CDTF">2020-03-06T09:00:51Z</dcterms:modified>
</cp:coreProperties>
</file>