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7" r:id="rId3"/>
    <p:sldMasterId id="2147483695" r:id="rId4"/>
  </p:sldMasterIdLst>
  <p:notesMasterIdLst>
    <p:notesMasterId r:id="rId27"/>
  </p:notesMasterIdLst>
  <p:sldIdLst>
    <p:sldId id="256" r:id="rId5"/>
    <p:sldId id="277" r:id="rId6"/>
    <p:sldId id="258" r:id="rId7"/>
    <p:sldId id="260" r:id="rId8"/>
    <p:sldId id="257" r:id="rId9"/>
    <p:sldId id="261" r:id="rId10"/>
    <p:sldId id="262" r:id="rId11"/>
    <p:sldId id="263" r:id="rId12"/>
    <p:sldId id="276" r:id="rId13"/>
    <p:sldId id="268" r:id="rId14"/>
    <p:sldId id="264" r:id="rId15"/>
    <p:sldId id="265" r:id="rId16"/>
    <p:sldId id="279" r:id="rId17"/>
    <p:sldId id="266" r:id="rId18"/>
    <p:sldId id="267" r:id="rId19"/>
    <p:sldId id="274" r:id="rId20"/>
    <p:sldId id="269" r:id="rId21"/>
    <p:sldId id="270" r:id="rId22"/>
    <p:sldId id="271" r:id="rId23"/>
    <p:sldId id="272" r:id="rId24"/>
    <p:sldId id="273" r:id="rId25"/>
    <p:sldId id="27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534060-DB18-4FE0-A162-3596662A549D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3AD560-21B1-4929-B65D-5BF60D79CC7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AD560-21B1-4929-B65D-5BF60D79CC78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2FB8E-3A6C-46D9-9DCE-420655EEFDE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5A63-B5E5-406A-AE10-24A038DB17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2FB8E-3A6C-46D9-9DCE-420655EEFDE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5A63-B5E5-406A-AE10-24A038DB17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2FB8E-3A6C-46D9-9DCE-420655EEFDE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5A63-B5E5-406A-AE10-24A038DB17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2FB8E-3A6C-46D9-9DCE-420655EEFDE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5A63-B5E5-406A-AE10-24A038DB17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2FB8E-3A6C-46D9-9DCE-420655EEFDE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5A63-B5E5-406A-AE10-24A038DB17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2FB8E-3A6C-46D9-9DCE-420655EEFDE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5A63-B5E5-406A-AE10-24A038DB17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2FB8E-3A6C-46D9-9DCE-420655EEFDE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5A63-B5E5-406A-AE10-24A038DB17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2FB8E-3A6C-46D9-9DCE-420655EEFDE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5A63-B5E5-406A-AE10-24A038DB17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2FB8E-3A6C-46D9-9DCE-420655EEFDE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5A63-B5E5-406A-AE10-24A038DB17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3/6/2020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Safiq Islam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12295" y="0"/>
            <a:ext cx="11951369" cy="6986337"/>
          </a:xfrm>
          <a:prstGeom prst="rect">
            <a:avLst/>
          </a:prstGeom>
          <a:noFill/>
          <a:ln w="231775" cap="sq" cmpd="tri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40632" y="128337"/>
            <a:ext cx="11678652" cy="6729663"/>
          </a:xfrm>
          <a:prstGeom prst="rect">
            <a:avLst/>
          </a:prstGeom>
          <a:noFill/>
          <a:ln w="76200">
            <a:solidFill>
              <a:srgbClr val="00B050"/>
            </a:solidFill>
            <a:prstDash val="lgDash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68968" y="227919"/>
            <a:ext cx="11438021" cy="653049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2FB8E-3A6C-46D9-9DCE-420655EEFDE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5A63-B5E5-406A-AE10-24A038DB17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2FB8E-3A6C-46D9-9DCE-420655EEFDE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5A63-B5E5-406A-AE10-24A038DB17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2FB8E-3A6C-46D9-9DCE-420655EEFDE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5A63-B5E5-406A-AE10-24A038DB17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2FB8E-3A6C-46D9-9DCE-420655EEFDE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5A63-B5E5-406A-AE10-24A038DB17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2FB8E-3A6C-46D9-9DCE-420655EEFDE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5A63-B5E5-406A-AE10-24A038DB17AA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2FB8E-3A6C-46D9-9DCE-420655EEFDE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5A63-B5E5-406A-AE10-24A038DB17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2FB8E-3A6C-46D9-9DCE-420655EEFDE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5A63-B5E5-406A-AE10-24A038DB17A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2FB8E-3A6C-46D9-9DCE-420655EEFDE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5A63-B5E5-406A-AE10-24A038DB17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2FB8E-3A6C-46D9-9DCE-420655EEFDE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5A63-B5E5-406A-AE10-24A038DB17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2FB8E-3A6C-46D9-9DCE-420655EEFDE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5A63-B5E5-406A-AE10-24A038DB17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DB2FB8E-3A6C-46D9-9DCE-420655EEFDE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F8D5A63-B5E5-406A-AE10-24A038DB17A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2FB8E-3A6C-46D9-9DCE-420655EEFDE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5A63-B5E5-406A-AE10-24A038DB17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2FB8E-3A6C-46D9-9DCE-420655EEFDE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5A63-B5E5-406A-AE10-24A038DB17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2FB8E-3A6C-46D9-9DCE-420655EEFDE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5A63-B5E5-406A-AE10-24A038DB17A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2FB8E-3A6C-46D9-9DCE-420655EEFDE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5A63-B5E5-406A-AE10-24A038DB17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2FB8E-3A6C-46D9-9DCE-420655EEFDE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5A63-B5E5-406A-AE10-24A038DB17AA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2FB8E-3A6C-46D9-9DCE-420655EEFDE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5A63-B5E5-406A-AE10-24A038DB17A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3/6/2020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Safiq Islam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12295" y="0"/>
            <a:ext cx="11951369" cy="6986337"/>
          </a:xfrm>
          <a:prstGeom prst="rect">
            <a:avLst/>
          </a:prstGeom>
          <a:noFill/>
          <a:ln w="231775" cap="sq" cmpd="tri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40632" y="128337"/>
            <a:ext cx="11678652" cy="6729663"/>
          </a:xfrm>
          <a:prstGeom prst="rect">
            <a:avLst/>
          </a:prstGeom>
          <a:noFill/>
          <a:ln w="76200">
            <a:solidFill>
              <a:srgbClr val="00B050"/>
            </a:solidFill>
            <a:prstDash val="lgDash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68968" y="227919"/>
            <a:ext cx="11438021" cy="653049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2FB8E-3A6C-46D9-9DCE-420655EEFDE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5A63-B5E5-406A-AE10-24A038DB17A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2FB8E-3A6C-46D9-9DCE-420655EEFDE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5A63-B5E5-406A-AE10-24A038DB17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2FB8E-3A6C-46D9-9DCE-420655EEFDE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5A63-B5E5-406A-AE10-24A038DB17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2FB8E-3A6C-46D9-9DCE-420655EEFDE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5A63-B5E5-406A-AE10-24A038DB17A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2FB8E-3A6C-46D9-9DCE-420655EEFDE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5A63-B5E5-406A-AE10-24A038DB17A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2FB8E-3A6C-46D9-9DCE-420655EEFDE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5A63-B5E5-406A-AE10-24A038DB17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2FB8E-3A6C-46D9-9DCE-420655EEFDE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5A63-B5E5-406A-AE10-24A038DB17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2FB8E-3A6C-46D9-9DCE-420655EEFDE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5A63-B5E5-406A-AE10-24A038DB17A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2FB8E-3A6C-46D9-9DCE-420655EEFDE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5A63-B5E5-406A-AE10-24A038DB17A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2FB8E-3A6C-46D9-9DCE-420655EEFDE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5A63-B5E5-406A-AE10-24A038DB17A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2FB8E-3A6C-46D9-9DCE-420655EEFDE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5A63-B5E5-406A-AE10-24A038DB17A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2FB8E-3A6C-46D9-9DCE-420655EEFDE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5A63-B5E5-406A-AE10-24A038DB17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2FB8E-3A6C-46D9-9DCE-420655EEFDE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5A63-B5E5-406A-AE10-24A038DB17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2FB8E-3A6C-46D9-9DCE-420655EEFDE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5A63-B5E5-406A-AE10-24A038DB17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2FB8E-3A6C-46D9-9DCE-420655EEFDE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5A63-B5E5-406A-AE10-24A038DB17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2FB8E-3A6C-46D9-9DCE-420655EEFDE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5A63-B5E5-406A-AE10-24A038DB17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2FB8E-3A6C-46D9-9DCE-420655EEFDE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5A63-B5E5-406A-AE10-24A038DB17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2FB8E-3A6C-46D9-9DCE-420655EEFDE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5A63-B5E5-406A-AE10-24A038DB17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3/6/2020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Safiq Islam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12295" y="0"/>
            <a:ext cx="11951369" cy="6986337"/>
          </a:xfrm>
          <a:prstGeom prst="rect">
            <a:avLst/>
          </a:prstGeom>
          <a:noFill/>
          <a:ln w="231775" cap="sq" cmpd="tri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40632" y="128337"/>
            <a:ext cx="11678652" cy="6729663"/>
          </a:xfrm>
          <a:prstGeom prst="rect">
            <a:avLst/>
          </a:prstGeom>
          <a:noFill/>
          <a:ln w="76200">
            <a:solidFill>
              <a:srgbClr val="00B050"/>
            </a:solidFill>
            <a:prstDash val="lgDash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68968" y="227919"/>
            <a:ext cx="11438021" cy="653049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2FB8E-3A6C-46D9-9DCE-420655EEFDE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5A63-B5E5-406A-AE10-24A038DB17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2FB8E-3A6C-46D9-9DCE-420655EEFDE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5A63-B5E5-406A-AE10-24A038DB17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2FB8E-3A6C-46D9-9DCE-420655EEFDE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5A63-B5E5-406A-AE10-24A038DB17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2FB8E-3A6C-46D9-9DCE-420655EEFDE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5A63-B5E5-406A-AE10-24A038DB17AA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2FB8E-3A6C-46D9-9DCE-420655EEFDE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5A63-B5E5-406A-AE10-24A038DB17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2FB8E-3A6C-46D9-9DCE-420655EEFDE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5A63-B5E5-406A-AE10-24A038DB17A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2FB8E-3A6C-46D9-9DCE-420655EEFDE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5A63-B5E5-406A-AE10-24A038DB17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2FB8E-3A6C-46D9-9DCE-420655EEFDE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5A63-B5E5-406A-AE10-24A038DB17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2FB8E-3A6C-46D9-9DCE-420655EEFDE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5A63-B5E5-406A-AE10-24A038DB17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2FB8E-3A6C-46D9-9DCE-420655EEFDE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5A63-B5E5-406A-AE10-24A038DB17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402943" y="6341836"/>
            <a:ext cx="1055914" cy="365125"/>
          </a:xfrm>
        </p:spPr>
        <p:txBody>
          <a:bodyPr/>
          <a:lstStyle/>
          <a:p>
            <a:r>
              <a:rPr lang="en-US" dirty="0" err="1" smtClean="0"/>
              <a:t>Safiq</a:t>
            </a:r>
            <a:r>
              <a:rPr lang="en-US" dirty="0" smtClean="0"/>
              <a:t> Islam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12295" y="0"/>
            <a:ext cx="11951369" cy="6986337"/>
          </a:xfrm>
          <a:prstGeom prst="rect">
            <a:avLst/>
          </a:prstGeom>
          <a:noFill/>
          <a:ln w="231775" cap="sq" cmpd="tri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40632" y="128337"/>
            <a:ext cx="11678652" cy="6729663"/>
          </a:xfrm>
          <a:prstGeom prst="rect">
            <a:avLst/>
          </a:prstGeom>
          <a:noFill/>
          <a:ln w="76200">
            <a:solidFill>
              <a:srgbClr val="00B050"/>
            </a:solidFill>
            <a:prstDash val="lgDash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68968" y="227919"/>
            <a:ext cx="11438021" cy="653049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2FB8E-3A6C-46D9-9DCE-420655EEFDE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5A63-B5E5-406A-AE10-24A038DB17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2FB8E-3A6C-46D9-9DCE-420655EEFDE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5A63-B5E5-406A-AE10-24A038DB17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2FB8E-3A6C-46D9-9DCE-420655EEFDE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D5A63-B5E5-406A-AE10-24A038DB17A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2FB8E-3A6C-46D9-9DCE-420655EEFDE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F8D5A63-B5E5-406A-AE10-24A038DB17A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DB2FB8E-3A6C-46D9-9DCE-420655EEFDE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F8D5A63-B5E5-406A-AE10-24A038DB17A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2FB8E-3A6C-46D9-9DCE-420655EEFDE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F8D5A63-B5E5-406A-AE10-24A038DB17A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0052" y="693683"/>
            <a:ext cx="63834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1" r="12598"/>
          <a:stretch>
            <a:fillRect/>
          </a:stretch>
        </p:blipFill>
        <p:spPr>
          <a:xfrm>
            <a:off x="3050052" y="1787855"/>
            <a:ext cx="6750757" cy="41079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9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evel 9"/>
          <p:cNvSpPr/>
          <p:nvPr/>
        </p:nvSpPr>
        <p:spPr>
          <a:xfrm>
            <a:off x="3947347" y="5155692"/>
            <a:ext cx="3131081" cy="791291"/>
          </a:xfrm>
          <a:prstGeom prst="bevel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 Diagonal Corner Rectangle 1"/>
          <p:cNvSpPr/>
          <p:nvPr/>
        </p:nvSpPr>
        <p:spPr>
          <a:xfrm>
            <a:off x="1371600" y="480903"/>
            <a:ext cx="8918812" cy="913255"/>
          </a:xfrm>
          <a:prstGeom prst="round2Diag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বিনিয়োগের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মাপকাঠিতে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উৎপাদনমূখী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66343" y="5330003"/>
            <a:ext cx="16097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বৃহ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Bevel 6"/>
          <p:cNvSpPr/>
          <p:nvPr/>
        </p:nvSpPr>
        <p:spPr>
          <a:xfrm>
            <a:off x="4025758" y="2041142"/>
            <a:ext cx="3131081" cy="846748"/>
          </a:xfrm>
          <a:prstGeom prst="bevel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96662" y="2152591"/>
            <a:ext cx="17892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কুটির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Bevel 7"/>
          <p:cNvSpPr/>
          <p:nvPr/>
        </p:nvSpPr>
        <p:spPr>
          <a:xfrm>
            <a:off x="4000294" y="3142918"/>
            <a:ext cx="3131081" cy="708942"/>
          </a:xfrm>
          <a:prstGeom prst="bevel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Bevel 8"/>
          <p:cNvSpPr/>
          <p:nvPr/>
        </p:nvSpPr>
        <p:spPr>
          <a:xfrm>
            <a:off x="4000294" y="4104486"/>
            <a:ext cx="3131081" cy="798580"/>
          </a:xfrm>
          <a:prstGeom prst="bevel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749699" y="3142245"/>
            <a:ext cx="15263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71578" y="4170918"/>
            <a:ext cx="20826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মাঝারি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  <p:bldP spid="7" grpId="0" animBg="1"/>
      <p:bldP spid="3" grpId="0"/>
      <p:bldP spid="8" grpId="0" animBg="1"/>
      <p:bldP spid="9" grpId="0" animBg="1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87311" y="471459"/>
            <a:ext cx="2277764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কুটির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3581" y="1203830"/>
            <a:ext cx="103313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জনবল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সদস্যদ্বারা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পরিচালিত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কুটির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2171" y="2490199"/>
            <a:ext cx="3082336" cy="584775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কুটির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ধরণ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48" y="3174101"/>
            <a:ext cx="3210385" cy="26278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735" y="3174101"/>
            <a:ext cx="3320481" cy="26278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905" y="3174100"/>
            <a:ext cx="3546590" cy="26278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722448" y="6032310"/>
            <a:ext cx="3330937" cy="539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তাতের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92171" y="6018663"/>
            <a:ext cx="2672904" cy="5532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মৎ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43905" y="6005773"/>
            <a:ext cx="3793913" cy="5532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শামুক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ঝিনুকের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পন্য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39" y="2842229"/>
            <a:ext cx="4039254" cy="30294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989" y="1230437"/>
            <a:ext cx="3886062" cy="29145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959" y="362606"/>
            <a:ext cx="3735349" cy="27973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27339" y="645662"/>
            <a:ext cx="3316863" cy="646331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কুটির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38551" y="6038193"/>
            <a:ext cx="2405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বাঁশের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91338" y="3467826"/>
            <a:ext cx="1614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67" y="4453742"/>
            <a:ext cx="16914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462818" y="682388"/>
            <a:ext cx="3046346" cy="140572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56595" y="3930555"/>
            <a:ext cx="7260609" cy="914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বস্ত্রশিল্প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উৎপাদনমূখী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09053" y="386175"/>
            <a:ext cx="2856774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09053" y="3198777"/>
            <a:ext cx="2856774" cy="707886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মাঝারি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4158" y="1515477"/>
            <a:ext cx="11184678" cy="15696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কারখানা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ব্যতিরেখে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মূল্যপ্রতিস্থাপন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ব্যয়সহ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কোটি,শ্রমিক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১০-১৫জন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4157" y="4328080"/>
            <a:ext cx="11089143" cy="175432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কারখানা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ব্যতিরেখে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মূল্যপ্রতিস্থাপন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ব্যয়সহ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কোটি,শ্রমিক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১০০-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২৫০জন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মাঝারি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51418" y="455603"/>
            <a:ext cx="531270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মাঝারি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18" y="1135117"/>
            <a:ext cx="4231103" cy="2430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276" y="1560786"/>
            <a:ext cx="4862207" cy="27228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888" y="3615812"/>
            <a:ext cx="4373384" cy="24572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5573" y="3752193"/>
            <a:ext cx="2465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বাঁশ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60080" y="4419308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হস্ত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40941" y="6073098"/>
            <a:ext cx="1475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704" y="1704315"/>
            <a:ext cx="3589306" cy="30411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696" y="1704314"/>
            <a:ext cx="3576473" cy="30411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99488" y="613258"/>
            <a:ext cx="5912547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মাঝারি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88078" y="5055971"/>
            <a:ext cx="30332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ফার্মাসিউটিক্যালস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83704" y="5055972"/>
            <a:ext cx="1882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প্রকৌশল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2" y="1704313"/>
            <a:ext cx="3589306" cy="30411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87646" y="5171361"/>
            <a:ext cx="11737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21393" y="730634"/>
            <a:ext cx="2287971" cy="707886"/>
          </a:xfrm>
          <a:prstGeom prst="rect">
            <a:avLst/>
          </a:prstGeom>
          <a:solidFill>
            <a:srgbClr val="7030A0"/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বৃহ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8731" y="3926365"/>
            <a:ext cx="11246990" cy="255454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কারখানা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ব্যতিরেকে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মূল্যপ্রতিস্থাপন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ব্যয়সহ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৩০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শ্রমিক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২৫০জনের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বৃহ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629" y="1832336"/>
            <a:ext cx="2857500" cy="1600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48787" y="431665"/>
            <a:ext cx="2537874" cy="646331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99" y="1442544"/>
            <a:ext cx="4843539" cy="41542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266" y="1442543"/>
            <a:ext cx="4843539" cy="41542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266" y="1442543"/>
            <a:ext cx="4843539" cy="41542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98" y="1442542"/>
            <a:ext cx="4843540" cy="4154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096814" y="5961307"/>
            <a:ext cx="18646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গার্মেন্টস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89361" y="5961307"/>
            <a:ext cx="12795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15428" y="5821319"/>
            <a:ext cx="1683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সিমেন্ট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71249" y="5821318"/>
            <a:ext cx="36343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জাহাজ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নির্মাণ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ভাঙ্গা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9" grpId="0"/>
      <p:bldP spid="9" grpId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4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92262" y="756745"/>
            <a:ext cx="2527738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>
            <a:reflection blurRad="6350" stA="50000" endA="295" endPos="92000" dist="1016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4855" y="5044965"/>
            <a:ext cx="11133799" cy="132343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ভুমিকা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ক্রমেই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452" y="2597369"/>
            <a:ext cx="3300904" cy="184850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853714" y="1121633"/>
            <a:ext cx="78827" cy="5133041"/>
          </a:xfrm>
          <a:prstGeom prst="line">
            <a:avLst/>
          </a:prstGeom>
          <a:ln w="76200">
            <a:solidFill>
              <a:schemeClr val="tx1"/>
            </a:solidFill>
            <a:prstDash val="lgDash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711824" y="1383129"/>
            <a:ext cx="31531" cy="4650828"/>
          </a:xfrm>
          <a:prstGeom prst="line">
            <a:avLst/>
          </a:prstGeom>
          <a:ln w="571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47809" y="3205895"/>
            <a:ext cx="475365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মোয়াজ্জেম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রায়হান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বাদে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আমজানি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ঘাটাইল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টাঙ্গাইল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35427" y="2959674"/>
            <a:ext cx="41512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নবম-দশম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উদ্যোগ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৭ম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৪৫ </a:t>
            </a:r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525" y="643266"/>
            <a:ext cx="1680149" cy="1885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391" y="969818"/>
            <a:ext cx="1779339" cy="17793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4445876" y="630621"/>
            <a:ext cx="3415233" cy="959712"/>
          </a:xfrm>
          <a:prstGeom prst="round2SameRect">
            <a:avLst/>
          </a:prstGeom>
          <a:ln w="762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5418" y="2690454"/>
            <a:ext cx="7106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শিল্পনীতি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-২০১০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95418" y="3475002"/>
            <a:ext cx="4100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মাঝারি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95418" y="4397767"/>
            <a:ext cx="4208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8890" y="595674"/>
            <a:ext cx="2833499" cy="646331"/>
          </a:xfrm>
          <a:prstGeom prst="rect">
            <a:avLst/>
          </a:prstGeom>
          <a:solidFill>
            <a:srgbClr val="FFC000"/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6484" y="4871545"/>
            <a:ext cx="9307450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কুটির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শিল্পসামগ্রী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পোস্টার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পেপারে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890" y="2003022"/>
            <a:ext cx="3153727" cy="23531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0711" y="1318725"/>
            <a:ext cx="6635300" cy="4931949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4014177"/>
              </a:avLst>
            </a:prstTxWarp>
            <a:spAutoFit/>
          </a:bodyPr>
          <a:lstStyle/>
          <a:p>
            <a:r>
              <a:rPr lang="en-US" sz="6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6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075" y="1883392"/>
            <a:ext cx="6203693" cy="37565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5159" y="296576"/>
            <a:ext cx="4791696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লক্ষ্য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132" y="1319736"/>
            <a:ext cx="3894082" cy="21879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146" y="3822990"/>
            <a:ext cx="3794068" cy="24702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608" y="3831894"/>
            <a:ext cx="3844075" cy="24702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608" y="1370559"/>
            <a:ext cx="3844075" cy="21879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5436517" y="1370559"/>
            <a:ext cx="1560787" cy="49226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03973" y="806160"/>
            <a:ext cx="4937923" cy="97746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4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4400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856" y="2546899"/>
            <a:ext cx="5946158" cy="3403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82358" y="504496"/>
            <a:ext cx="2837794" cy="914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840876" y="2342457"/>
            <a:ext cx="8056180" cy="9144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।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40876" y="3511235"/>
            <a:ext cx="9730909" cy="85133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উল্লেখ্য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194988" y="5092261"/>
            <a:ext cx="9376798" cy="75674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বিররণ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51" y="2184405"/>
            <a:ext cx="1268613" cy="11641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935" y="3401945"/>
            <a:ext cx="1183442" cy="10699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6373" y="4616950"/>
            <a:ext cx="1268614" cy="12989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tile tx="0" ty="0" sx="100000" sy="96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64723" y="449345"/>
            <a:ext cx="2592211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9085" y="4459054"/>
            <a:ext cx="1108188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ব্যাপক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সামগ্রী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কারখানাতে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কাঁচামাল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দ্রব্যকে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চূড়ান্ত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দ্রব্যে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রূপান্তর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242" y="1572832"/>
            <a:ext cx="4129174" cy="25321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35573" y="583324"/>
            <a:ext cx="3422528" cy="677917"/>
          </a:xfrm>
          <a:prstGeom prst="round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3559" y="1988016"/>
            <a:ext cx="4162097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15656" y="3114472"/>
            <a:ext cx="3943496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5556" y="4903076"/>
            <a:ext cx="1096806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ব্যাপক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সামগ্রী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কারখানাতে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কাঁচামাল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দ্রব্যকে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চূড়ান্ত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দ্রব্যে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রূপান্তর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ingle Corner Rectangle 1"/>
          <p:cNvSpPr/>
          <p:nvPr/>
        </p:nvSpPr>
        <p:spPr>
          <a:xfrm>
            <a:off x="4493173" y="679101"/>
            <a:ext cx="4910134" cy="914400"/>
          </a:xfrm>
          <a:prstGeom prst="snip1Rect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0080" y="4905775"/>
            <a:ext cx="3917665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উৎপাদনমূখী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38655" y="4851562"/>
            <a:ext cx="2435506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08219" y="1910535"/>
            <a:ext cx="6568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শিল্পনীতি</a:t>
            </a:r>
            <a:r>
              <a:rPr lang="en-US" sz="3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-২০১০ </a:t>
            </a:r>
            <a:r>
              <a:rPr lang="en-US" sz="36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endParaRPr lang="en-US" sz="36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9237" y="2872796"/>
            <a:ext cx="330181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702964" y="4278103"/>
            <a:ext cx="6700343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707199" y="4316386"/>
            <a:ext cx="15766" cy="53602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9387541" y="4278102"/>
            <a:ext cx="15766" cy="53602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053135" y="3703794"/>
            <a:ext cx="15766" cy="53602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3821" y="461940"/>
            <a:ext cx="3616793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উৎপাদনমূখী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821" y="1471161"/>
            <a:ext cx="3965282" cy="2193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595" y="4027099"/>
            <a:ext cx="3965282" cy="2169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713400" y="461941"/>
            <a:ext cx="2317703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658" y="1471161"/>
            <a:ext cx="3943880" cy="2193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658" y="4157915"/>
            <a:ext cx="3965282" cy="2200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230583" y="3573140"/>
            <a:ext cx="2000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99373" y="6069078"/>
            <a:ext cx="173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34884" y="3664209"/>
            <a:ext cx="3396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সার্ভিসিং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62115" y="6196109"/>
            <a:ext cx="15680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দুগ্ধ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খামার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/>
      <p:bldP spid="9" grpId="0"/>
      <p:bldP spid="10" grpId="0"/>
      <p:bldP spid="11" grpId="0"/>
    </p:bld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389</Words>
  <Application>Microsoft Office PowerPoint</Application>
  <PresentationFormat>Widescreen</PresentationFormat>
  <Paragraphs>87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Calibri</vt:lpstr>
      <vt:lpstr>Calibri Light</vt:lpstr>
      <vt:lpstr>Garamond</vt:lpstr>
      <vt:lpstr>NikoshBAN</vt:lpstr>
      <vt:lpstr>Trebuchet MS</vt:lpstr>
      <vt:lpstr>Wingdings 3</vt:lpstr>
      <vt:lpstr>Office Theme</vt:lpstr>
      <vt:lpstr>Facet</vt:lpstr>
      <vt:lpstr>Organic</vt:lpstr>
      <vt:lpstr>1_Facet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SAFIQ SIR</dc:creator>
  <cp:lastModifiedBy>Perfect</cp:lastModifiedBy>
  <cp:revision>176</cp:revision>
  <dcterms:created xsi:type="dcterms:W3CDTF">2018-11-06T04:27:00Z</dcterms:created>
  <dcterms:modified xsi:type="dcterms:W3CDTF">2020-03-06T04:32:52Z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1033-11.2.0.9085</vt:lpwstr>
  </property>
</Properties>
</file>