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4" r:id="rId11"/>
    <p:sldId id="265" r:id="rId12"/>
    <p:sldId id="268" r:id="rId13"/>
    <p:sldId id="269" r:id="rId14"/>
    <p:sldId id="275" r:id="rId15"/>
    <p:sldId id="270" r:id="rId16"/>
    <p:sldId id="277" r:id="rId17"/>
    <p:sldId id="271" r:id="rId18"/>
    <p:sldId id="273" r:id="rId19"/>
    <p:sldId id="272" r:id="rId20"/>
    <p:sldId id="274" r:id="rId21"/>
    <p:sldId id="282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29840-5F1D-435B-8A81-C50162BB606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10D7B5-7AAA-492D-8C97-B5BDCC3B392E}">
      <dgm:prSet phldrT="[Text]" custT="1"/>
      <dgm:spPr/>
      <dgm:t>
        <a:bodyPr/>
        <a:lstStyle/>
        <a:p>
          <a:r>
            <a:rPr lang="bn-BD" sz="3600" b="1" dirty="0" smtClean="0">
              <a:solidFill>
                <a:srgbClr val="7030A0"/>
              </a:solidFill>
              <a:latin typeface="NikoshBAN" pitchFamily="2" charset="0"/>
              <a:ea typeface="+mn-ea"/>
              <a:cs typeface="NikoshBAN" pitchFamily="2" charset="0"/>
            </a:rPr>
            <a:t>পানি দূষণের কারণ</a:t>
          </a:r>
          <a:endParaRPr lang="en-US" sz="3600" dirty="0">
            <a:solidFill>
              <a:srgbClr val="7030A0"/>
            </a:solidFill>
          </a:endParaRPr>
        </a:p>
      </dgm:t>
    </dgm:pt>
    <dgm:pt modelId="{4BC3387D-B148-487E-8CD8-86186461E446}" type="parTrans" cxnId="{1C884BE3-1F15-4AF2-9A94-A86B583C8E4B}">
      <dgm:prSet/>
      <dgm:spPr/>
      <dgm:t>
        <a:bodyPr/>
        <a:lstStyle/>
        <a:p>
          <a:endParaRPr lang="en-US"/>
        </a:p>
      </dgm:t>
    </dgm:pt>
    <dgm:pt modelId="{F05EFCCB-DE35-4780-ABD4-67285A88EC00}" type="sibTrans" cxnId="{1C884BE3-1F15-4AF2-9A94-A86B583C8E4B}">
      <dgm:prSet/>
      <dgm:spPr/>
      <dgm:t>
        <a:bodyPr/>
        <a:lstStyle/>
        <a:p>
          <a:endParaRPr lang="en-US"/>
        </a:p>
      </dgm:t>
    </dgm:pt>
    <dgm:pt modelId="{90FF7E6A-8854-43DC-AC57-7291D459216B}">
      <dgm:prSet phldrT="[Text]" custT="1"/>
      <dgm:spPr/>
      <dgm:t>
        <a:bodyPr/>
        <a:lstStyle/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 কাজে কীটনাশক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5DA06C8-75F9-4DB6-8C72-1ADA09A5D140}" type="parTrans" cxnId="{390DF97B-CEB2-4602-8BB8-4A7C55BED986}">
      <dgm:prSet/>
      <dgm:spPr/>
      <dgm:t>
        <a:bodyPr/>
        <a:lstStyle/>
        <a:p>
          <a:endParaRPr lang="en-US"/>
        </a:p>
      </dgm:t>
    </dgm:pt>
    <dgm:pt modelId="{8A786A2E-703F-4FBA-AF18-40C8E5DC0EB7}" type="sibTrans" cxnId="{390DF97B-CEB2-4602-8BB8-4A7C55BED986}">
      <dgm:prSet/>
      <dgm:spPr/>
      <dgm:t>
        <a:bodyPr/>
        <a:lstStyle/>
        <a:p>
          <a:endParaRPr lang="en-US"/>
        </a:p>
      </dgm:t>
    </dgm:pt>
    <dgm:pt modelId="{123232F4-6351-4DBE-AB4C-E23F24DD7F1D}">
      <dgm:prSet phldrT="[Text]" custT="1"/>
      <dgm:spPr/>
      <dgm:t>
        <a:bodyPr/>
        <a:lstStyle/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গৃহস্থালির বর্জ্য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70C8AF3-E5F2-4BCA-B6AA-B0D4C5CBD74B}" type="parTrans" cxnId="{C190C3E5-F3C0-4C84-BE0B-8827DB3305B9}">
      <dgm:prSet/>
      <dgm:spPr/>
      <dgm:t>
        <a:bodyPr/>
        <a:lstStyle/>
        <a:p>
          <a:endParaRPr lang="en-US"/>
        </a:p>
      </dgm:t>
    </dgm:pt>
    <dgm:pt modelId="{FB2F55E7-46A1-41D2-9DFE-A1939B0BA665}" type="sibTrans" cxnId="{C190C3E5-F3C0-4C84-BE0B-8827DB3305B9}">
      <dgm:prSet/>
      <dgm:spPr/>
      <dgm:t>
        <a:bodyPr/>
        <a:lstStyle/>
        <a:p>
          <a:endParaRPr lang="en-US"/>
        </a:p>
      </dgm:t>
    </dgm:pt>
    <dgm:pt modelId="{281B1444-C4E3-4DB1-9E77-B60E36907DF0}">
      <dgm:prSet phldrT="[Text]" custT="1"/>
      <dgm:spPr/>
      <dgm:t>
        <a:bodyPr/>
        <a:lstStyle/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প্লাস্টিক</a:t>
          </a:r>
        </a:p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বর্জ্য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5B82CCA-8000-4DF3-AD9E-EF82F246AF86}" type="parTrans" cxnId="{F3537981-E41E-45A2-9D96-C32997927479}">
      <dgm:prSet/>
      <dgm:spPr/>
      <dgm:t>
        <a:bodyPr/>
        <a:lstStyle/>
        <a:p>
          <a:endParaRPr lang="en-US"/>
        </a:p>
      </dgm:t>
    </dgm:pt>
    <dgm:pt modelId="{A79C0D4A-9409-48A9-B792-0D54E945C78C}" type="sibTrans" cxnId="{F3537981-E41E-45A2-9D96-C32997927479}">
      <dgm:prSet/>
      <dgm:spPr/>
      <dgm:t>
        <a:bodyPr/>
        <a:lstStyle/>
        <a:p>
          <a:endParaRPr lang="en-US"/>
        </a:p>
      </dgm:t>
    </dgm:pt>
    <dgm:pt modelId="{622CAE07-846A-4C96-8A84-6B5744BD9FFD}">
      <dgm:prSet phldrT="[Text]" custT="1"/>
      <dgm:spPr/>
      <dgm:t>
        <a:bodyPr/>
        <a:lstStyle/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কলকারখানার বর্জ্য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8D672F6-C905-42AD-AB33-A398168FE6FD}" type="parTrans" cxnId="{9931A546-1EA9-4811-BF34-F73497461366}">
      <dgm:prSet/>
      <dgm:spPr/>
      <dgm:t>
        <a:bodyPr/>
        <a:lstStyle/>
        <a:p>
          <a:endParaRPr lang="en-US"/>
        </a:p>
      </dgm:t>
    </dgm:pt>
    <dgm:pt modelId="{B712EE4E-E472-4A24-893F-A3DD710BAD75}" type="sibTrans" cxnId="{9931A546-1EA9-4811-BF34-F73497461366}">
      <dgm:prSet/>
      <dgm:spPr/>
      <dgm:t>
        <a:bodyPr/>
        <a:lstStyle/>
        <a:p>
          <a:endParaRPr lang="en-US"/>
        </a:p>
      </dgm:t>
    </dgm:pt>
    <dgm:pt modelId="{123D00DC-10F9-43E0-9CCF-9064412382B8}" type="pres">
      <dgm:prSet presAssocID="{47B29840-5F1D-435B-8A81-C50162BB60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7248D-B621-4099-8649-5A336D21666B}" type="pres">
      <dgm:prSet presAssocID="{9810D7B5-7AAA-492D-8C97-B5BDCC3B392E}" presName="centerShape" presStyleLbl="node0" presStyleIdx="0" presStyleCnt="1"/>
      <dgm:spPr/>
      <dgm:t>
        <a:bodyPr/>
        <a:lstStyle/>
        <a:p>
          <a:endParaRPr lang="en-US"/>
        </a:p>
      </dgm:t>
    </dgm:pt>
    <dgm:pt modelId="{BF502F28-AE3C-4F18-8CCA-CDA8E6F94743}" type="pres">
      <dgm:prSet presAssocID="{90FF7E6A-8854-43DC-AC57-7291D45921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18B56-4778-4BB2-869B-B4F9A788C14A}" type="pres">
      <dgm:prSet presAssocID="{90FF7E6A-8854-43DC-AC57-7291D459216B}" presName="dummy" presStyleCnt="0"/>
      <dgm:spPr/>
    </dgm:pt>
    <dgm:pt modelId="{6F71769C-7529-4E0A-9F3A-97363F3783FD}" type="pres">
      <dgm:prSet presAssocID="{8A786A2E-703F-4FBA-AF18-40C8E5DC0EB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B6FBF92-D182-434A-AA97-26871C509978}" type="pres">
      <dgm:prSet presAssocID="{123232F4-6351-4DBE-AB4C-E23F24DD7F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A07E9-6905-4A38-9480-1EA8F3EA8691}" type="pres">
      <dgm:prSet presAssocID="{123232F4-6351-4DBE-AB4C-E23F24DD7F1D}" presName="dummy" presStyleCnt="0"/>
      <dgm:spPr/>
    </dgm:pt>
    <dgm:pt modelId="{8794CCC0-0BEC-4202-B395-AB7E6FD171D9}" type="pres">
      <dgm:prSet presAssocID="{FB2F55E7-46A1-41D2-9DFE-A1939B0BA66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3B81B03-5F17-4207-86E7-5ACC66040CA2}" type="pres">
      <dgm:prSet presAssocID="{281B1444-C4E3-4DB1-9E77-B60E36907DF0}" presName="node" presStyleLbl="node1" presStyleIdx="2" presStyleCnt="4" custRadScaleRad="100071" custRadScaleInc="-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2F90D-EB82-4996-9597-8DC829F0C741}" type="pres">
      <dgm:prSet presAssocID="{281B1444-C4E3-4DB1-9E77-B60E36907DF0}" presName="dummy" presStyleCnt="0"/>
      <dgm:spPr/>
    </dgm:pt>
    <dgm:pt modelId="{9E59B6DC-CE65-4F23-9211-3B583F38D800}" type="pres">
      <dgm:prSet presAssocID="{A79C0D4A-9409-48A9-B792-0D54E945C78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67B8FB2-291D-4447-A110-CD48278A7D15}" type="pres">
      <dgm:prSet presAssocID="{622CAE07-846A-4C96-8A84-6B5744BD9FF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BECBF-41E7-4EC1-8DCA-F5263A084BB0}" type="pres">
      <dgm:prSet presAssocID="{622CAE07-846A-4C96-8A84-6B5744BD9FFD}" presName="dummy" presStyleCnt="0"/>
      <dgm:spPr/>
    </dgm:pt>
    <dgm:pt modelId="{B55DCDB4-E0B1-432F-A532-6D450324BD46}" type="pres">
      <dgm:prSet presAssocID="{B712EE4E-E472-4A24-893F-A3DD710BAD7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931A546-1EA9-4811-BF34-F73497461366}" srcId="{9810D7B5-7AAA-492D-8C97-B5BDCC3B392E}" destId="{622CAE07-846A-4C96-8A84-6B5744BD9FFD}" srcOrd="3" destOrd="0" parTransId="{28D672F6-C905-42AD-AB33-A398168FE6FD}" sibTransId="{B712EE4E-E472-4A24-893F-A3DD710BAD75}"/>
    <dgm:cxn modelId="{9B0355F1-8E84-4301-BB1D-DD31DC002EC5}" type="presOf" srcId="{B712EE4E-E472-4A24-893F-A3DD710BAD75}" destId="{B55DCDB4-E0B1-432F-A532-6D450324BD46}" srcOrd="0" destOrd="0" presId="urn:microsoft.com/office/officeart/2005/8/layout/radial6"/>
    <dgm:cxn modelId="{E7E677B7-CD9C-494F-8917-371EC4BF4543}" type="presOf" srcId="{8A786A2E-703F-4FBA-AF18-40C8E5DC0EB7}" destId="{6F71769C-7529-4E0A-9F3A-97363F3783FD}" srcOrd="0" destOrd="0" presId="urn:microsoft.com/office/officeart/2005/8/layout/radial6"/>
    <dgm:cxn modelId="{9BA4916B-7B34-4F8F-988D-138801ACCAFB}" type="presOf" srcId="{9810D7B5-7AAA-492D-8C97-B5BDCC3B392E}" destId="{22C7248D-B621-4099-8649-5A336D21666B}" srcOrd="0" destOrd="0" presId="urn:microsoft.com/office/officeart/2005/8/layout/radial6"/>
    <dgm:cxn modelId="{1C884BE3-1F15-4AF2-9A94-A86B583C8E4B}" srcId="{47B29840-5F1D-435B-8A81-C50162BB606E}" destId="{9810D7B5-7AAA-492D-8C97-B5BDCC3B392E}" srcOrd="0" destOrd="0" parTransId="{4BC3387D-B148-487E-8CD8-86186461E446}" sibTransId="{F05EFCCB-DE35-4780-ABD4-67285A88EC00}"/>
    <dgm:cxn modelId="{B076C284-BD33-41CA-B61D-716750D24408}" type="presOf" srcId="{FB2F55E7-46A1-41D2-9DFE-A1939B0BA665}" destId="{8794CCC0-0BEC-4202-B395-AB7E6FD171D9}" srcOrd="0" destOrd="0" presId="urn:microsoft.com/office/officeart/2005/8/layout/radial6"/>
    <dgm:cxn modelId="{FC936AC4-0823-4483-BEF3-AFA0697EA62C}" type="presOf" srcId="{123232F4-6351-4DBE-AB4C-E23F24DD7F1D}" destId="{EB6FBF92-D182-434A-AA97-26871C509978}" srcOrd="0" destOrd="0" presId="urn:microsoft.com/office/officeart/2005/8/layout/radial6"/>
    <dgm:cxn modelId="{642BEC57-69F0-4AF9-9889-B591ADB754EB}" type="presOf" srcId="{47B29840-5F1D-435B-8A81-C50162BB606E}" destId="{123D00DC-10F9-43E0-9CCF-9064412382B8}" srcOrd="0" destOrd="0" presId="urn:microsoft.com/office/officeart/2005/8/layout/radial6"/>
    <dgm:cxn modelId="{201BD7D3-7C1D-48C8-96BE-58A4E763F1FD}" type="presOf" srcId="{A79C0D4A-9409-48A9-B792-0D54E945C78C}" destId="{9E59B6DC-CE65-4F23-9211-3B583F38D800}" srcOrd="0" destOrd="0" presId="urn:microsoft.com/office/officeart/2005/8/layout/radial6"/>
    <dgm:cxn modelId="{C190C3E5-F3C0-4C84-BE0B-8827DB3305B9}" srcId="{9810D7B5-7AAA-492D-8C97-B5BDCC3B392E}" destId="{123232F4-6351-4DBE-AB4C-E23F24DD7F1D}" srcOrd="1" destOrd="0" parTransId="{670C8AF3-E5F2-4BCA-B6AA-B0D4C5CBD74B}" sibTransId="{FB2F55E7-46A1-41D2-9DFE-A1939B0BA665}"/>
    <dgm:cxn modelId="{0F553688-C073-4913-AD8E-5ADF1BF5F0A5}" type="presOf" srcId="{622CAE07-846A-4C96-8A84-6B5744BD9FFD}" destId="{367B8FB2-291D-4447-A110-CD48278A7D15}" srcOrd="0" destOrd="0" presId="urn:microsoft.com/office/officeart/2005/8/layout/radial6"/>
    <dgm:cxn modelId="{58FC0049-A294-42CB-B5CC-89DE37A74BE6}" type="presOf" srcId="{281B1444-C4E3-4DB1-9E77-B60E36907DF0}" destId="{43B81B03-5F17-4207-86E7-5ACC66040CA2}" srcOrd="0" destOrd="0" presId="urn:microsoft.com/office/officeart/2005/8/layout/radial6"/>
    <dgm:cxn modelId="{390DF97B-CEB2-4602-8BB8-4A7C55BED986}" srcId="{9810D7B5-7AAA-492D-8C97-B5BDCC3B392E}" destId="{90FF7E6A-8854-43DC-AC57-7291D459216B}" srcOrd="0" destOrd="0" parTransId="{A5DA06C8-75F9-4DB6-8C72-1ADA09A5D140}" sibTransId="{8A786A2E-703F-4FBA-AF18-40C8E5DC0EB7}"/>
    <dgm:cxn modelId="{F3537981-E41E-45A2-9D96-C32997927479}" srcId="{9810D7B5-7AAA-492D-8C97-B5BDCC3B392E}" destId="{281B1444-C4E3-4DB1-9E77-B60E36907DF0}" srcOrd="2" destOrd="0" parTransId="{55B82CCA-8000-4DF3-AD9E-EF82F246AF86}" sibTransId="{A79C0D4A-9409-48A9-B792-0D54E945C78C}"/>
    <dgm:cxn modelId="{18DDD74F-ADCB-4B46-98BD-901375C9BB68}" type="presOf" srcId="{90FF7E6A-8854-43DC-AC57-7291D459216B}" destId="{BF502F28-AE3C-4F18-8CCA-CDA8E6F94743}" srcOrd="0" destOrd="0" presId="urn:microsoft.com/office/officeart/2005/8/layout/radial6"/>
    <dgm:cxn modelId="{09FA5585-0BBF-42F4-831F-385956CB3530}" type="presParOf" srcId="{123D00DC-10F9-43E0-9CCF-9064412382B8}" destId="{22C7248D-B621-4099-8649-5A336D21666B}" srcOrd="0" destOrd="0" presId="urn:microsoft.com/office/officeart/2005/8/layout/radial6"/>
    <dgm:cxn modelId="{8F54D6EF-33DC-4444-990C-E7AB478C39E9}" type="presParOf" srcId="{123D00DC-10F9-43E0-9CCF-9064412382B8}" destId="{BF502F28-AE3C-4F18-8CCA-CDA8E6F94743}" srcOrd="1" destOrd="0" presId="urn:microsoft.com/office/officeart/2005/8/layout/radial6"/>
    <dgm:cxn modelId="{6CE3382D-C370-481B-BC4F-DCBE328BA0E2}" type="presParOf" srcId="{123D00DC-10F9-43E0-9CCF-9064412382B8}" destId="{ED818B56-4778-4BB2-869B-B4F9A788C14A}" srcOrd="2" destOrd="0" presId="urn:microsoft.com/office/officeart/2005/8/layout/radial6"/>
    <dgm:cxn modelId="{35AC969B-3866-4044-81D5-E9CE0E9F66E1}" type="presParOf" srcId="{123D00DC-10F9-43E0-9CCF-9064412382B8}" destId="{6F71769C-7529-4E0A-9F3A-97363F3783FD}" srcOrd="3" destOrd="0" presId="urn:microsoft.com/office/officeart/2005/8/layout/radial6"/>
    <dgm:cxn modelId="{4025FC3E-4363-40B4-9ECA-513158A40475}" type="presParOf" srcId="{123D00DC-10F9-43E0-9CCF-9064412382B8}" destId="{EB6FBF92-D182-434A-AA97-26871C509978}" srcOrd="4" destOrd="0" presId="urn:microsoft.com/office/officeart/2005/8/layout/radial6"/>
    <dgm:cxn modelId="{56403FE6-DE33-4596-A932-248AC9C1FFA3}" type="presParOf" srcId="{123D00DC-10F9-43E0-9CCF-9064412382B8}" destId="{D5AA07E9-6905-4A38-9480-1EA8F3EA8691}" srcOrd="5" destOrd="0" presId="urn:microsoft.com/office/officeart/2005/8/layout/radial6"/>
    <dgm:cxn modelId="{8C247D51-EDA6-4D0B-A073-004763B4F60C}" type="presParOf" srcId="{123D00DC-10F9-43E0-9CCF-9064412382B8}" destId="{8794CCC0-0BEC-4202-B395-AB7E6FD171D9}" srcOrd="6" destOrd="0" presId="urn:microsoft.com/office/officeart/2005/8/layout/radial6"/>
    <dgm:cxn modelId="{884C934B-B7F6-401D-8F1D-434E64CEF65F}" type="presParOf" srcId="{123D00DC-10F9-43E0-9CCF-9064412382B8}" destId="{43B81B03-5F17-4207-86E7-5ACC66040CA2}" srcOrd="7" destOrd="0" presId="urn:microsoft.com/office/officeart/2005/8/layout/radial6"/>
    <dgm:cxn modelId="{E7AE2AD0-57E9-4B0A-8F4A-0C87BCC3C183}" type="presParOf" srcId="{123D00DC-10F9-43E0-9CCF-9064412382B8}" destId="{7C32F90D-EB82-4996-9597-8DC829F0C741}" srcOrd="8" destOrd="0" presId="urn:microsoft.com/office/officeart/2005/8/layout/radial6"/>
    <dgm:cxn modelId="{9648DFA9-A511-4185-9C5F-15A60FC45EC9}" type="presParOf" srcId="{123D00DC-10F9-43E0-9CCF-9064412382B8}" destId="{9E59B6DC-CE65-4F23-9211-3B583F38D800}" srcOrd="9" destOrd="0" presId="urn:microsoft.com/office/officeart/2005/8/layout/radial6"/>
    <dgm:cxn modelId="{A6113A1F-9370-4956-A4F9-C691D3F53518}" type="presParOf" srcId="{123D00DC-10F9-43E0-9CCF-9064412382B8}" destId="{367B8FB2-291D-4447-A110-CD48278A7D15}" srcOrd="10" destOrd="0" presId="urn:microsoft.com/office/officeart/2005/8/layout/radial6"/>
    <dgm:cxn modelId="{0F8E7D1E-0FE4-4D58-A123-F3ECE2B55050}" type="presParOf" srcId="{123D00DC-10F9-43E0-9CCF-9064412382B8}" destId="{147BECBF-41E7-4EC1-8DCA-F5263A084BB0}" srcOrd="11" destOrd="0" presId="urn:microsoft.com/office/officeart/2005/8/layout/radial6"/>
    <dgm:cxn modelId="{CEC66425-90E8-4B35-B3A6-94E63A845217}" type="presParOf" srcId="{123D00DC-10F9-43E0-9CCF-9064412382B8}" destId="{B55DCDB4-E0B1-432F-A532-6D450324BD46}" srcOrd="12" destOrd="0" presId="urn:microsoft.com/office/officeart/2005/8/layout/radial6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29840-5F1D-435B-8A81-C50162BB606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10D7B5-7AAA-492D-8C97-B5BDCC3B392E}">
      <dgm:prSet phldrT="[Text]" custT="1"/>
      <dgm:spPr/>
      <dgm:t>
        <a:bodyPr/>
        <a:lstStyle/>
        <a:p>
          <a:r>
            <a:rPr lang="bn-BD" sz="3600" b="1" dirty="0" smtClean="0">
              <a:solidFill>
                <a:srgbClr val="7030A0"/>
              </a:solidFill>
              <a:latin typeface="NikoshBAN" pitchFamily="2" charset="0"/>
              <a:ea typeface="+mn-ea"/>
              <a:cs typeface="NikoshBAN" pitchFamily="2" charset="0"/>
            </a:rPr>
            <a:t>বায়ু দূষণের কারণ</a:t>
          </a:r>
          <a:endParaRPr lang="en-US" sz="3600" dirty="0">
            <a:solidFill>
              <a:srgbClr val="7030A0"/>
            </a:solidFill>
          </a:endParaRPr>
        </a:p>
      </dgm:t>
    </dgm:pt>
    <dgm:pt modelId="{4BC3387D-B148-487E-8CD8-86186461E446}" type="parTrans" cxnId="{1C884BE3-1F15-4AF2-9A94-A86B583C8E4B}">
      <dgm:prSet/>
      <dgm:spPr/>
      <dgm:t>
        <a:bodyPr/>
        <a:lstStyle/>
        <a:p>
          <a:endParaRPr lang="en-US"/>
        </a:p>
      </dgm:t>
    </dgm:pt>
    <dgm:pt modelId="{F05EFCCB-DE35-4780-ABD4-67285A88EC00}" type="sibTrans" cxnId="{1C884BE3-1F15-4AF2-9A94-A86B583C8E4B}">
      <dgm:prSet/>
      <dgm:spPr/>
      <dgm:t>
        <a:bodyPr/>
        <a:lstStyle/>
        <a:p>
          <a:endParaRPr lang="en-US"/>
        </a:p>
      </dgm:t>
    </dgm:pt>
    <dgm:pt modelId="{90FF7E6A-8854-43DC-AC57-7291D459216B}">
      <dgm:prSet phldrT="[Text]" custT="1"/>
      <dgm:spPr/>
      <dgm:t>
        <a:bodyPr/>
        <a:lstStyle/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এসিড বৃষ্টি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5DA06C8-75F9-4DB6-8C72-1ADA09A5D140}" type="parTrans" cxnId="{390DF97B-CEB2-4602-8BB8-4A7C55BED986}">
      <dgm:prSet/>
      <dgm:spPr/>
      <dgm:t>
        <a:bodyPr/>
        <a:lstStyle/>
        <a:p>
          <a:endParaRPr lang="en-US"/>
        </a:p>
      </dgm:t>
    </dgm:pt>
    <dgm:pt modelId="{8A786A2E-703F-4FBA-AF18-40C8E5DC0EB7}" type="sibTrans" cxnId="{390DF97B-CEB2-4602-8BB8-4A7C55BED986}">
      <dgm:prSet/>
      <dgm:spPr/>
      <dgm:t>
        <a:bodyPr/>
        <a:lstStyle/>
        <a:p>
          <a:endParaRPr lang="en-US"/>
        </a:p>
      </dgm:t>
    </dgm:pt>
    <dgm:pt modelId="{123232F4-6351-4DBE-AB4C-E23F24DD7F1D}">
      <dgm:prSet phldrT="[Text]" custT="1"/>
      <dgm:spPr/>
      <dgm:t>
        <a:bodyPr/>
        <a:lstStyle/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ধূলিকণা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70C8AF3-E5F2-4BCA-B6AA-B0D4C5CBD74B}" type="parTrans" cxnId="{C190C3E5-F3C0-4C84-BE0B-8827DB3305B9}">
      <dgm:prSet/>
      <dgm:spPr/>
      <dgm:t>
        <a:bodyPr/>
        <a:lstStyle/>
        <a:p>
          <a:endParaRPr lang="en-US"/>
        </a:p>
      </dgm:t>
    </dgm:pt>
    <dgm:pt modelId="{FB2F55E7-46A1-41D2-9DFE-A1939B0BA665}" type="sibTrans" cxnId="{C190C3E5-F3C0-4C84-BE0B-8827DB3305B9}">
      <dgm:prSet/>
      <dgm:spPr/>
      <dgm:t>
        <a:bodyPr/>
        <a:lstStyle/>
        <a:p>
          <a:endParaRPr lang="en-US"/>
        </a:p>
      </dgm:t>
    </dgm:pt>
    <dgm:pt modelId="{281B1444-C4E3-4DB1-9E77-B60E36907DF0}">
      <dgm:prSet phldrT="[Text]" custT="1"/>
      <dgm:spPr/>
      <dgm:t>
        <a:bodyPr/>
        <a:lstStyle/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কলখারনার ধোঁয়া</a:t>
          </a:r>
        </a:p>
      </dgm:t>
    </dgm:pt>
    <dgm:pt modelId="{55B82CCA-8000-4DF3-AD9E-EF82F246AF86}" type="parTrans" cxnId="{F3537981-E41E-45A2-9D96-C32997927479}">
      <dgm:prSet/>
      <dgm:spPr/>
      <dgm:t>
        <a:bodyPr/>
        <a:lstStyle/>
        <a:p>
          <a:endParaRPr lang="en-US"/>
        </a:p>
      </dgm:t>
    </dgm:pt>
    <dgm:pt modelId="{A79C0D4A-9409-48A9-B792-0D54E945C78C}" type="sibTrans" cxnId="{F3537981-E41E-45A2-9D96-C32997927479}">
      <dgm:prSet/>
      <dgm:spPr/>
      <dgm:t>
        <a:bodyPr/>
        <a:lstStyle/>
        <a:p>
          <a:endParaRPr lang="en-US"/>
        </a:p>
      </dgm:t>
    </dgm:pt>
    <dgm:pt modelId="{622CAE07-846A-4C96-8A84-6B5744BD9FFD}">
      <dgm:prSet phldrT="[Text]" custT="1"/>
      <dgm:spPr/>
      <dgm:t>
        <a:bodyPr/>
        <a:lstStyle/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যানবাহনের</a:t>
          </a:r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ধোঁয়া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8D672F6-C905-42AD-AB33-A398168FE6FD}" type="parTrans" cxnId="{9931A546-1EA9-4811-BF34-F73497461366}">
      <dgm:prSet/>
      <dgm:spPr/>
      <dgm:t>
        <a:bodyPr/>
        <a:lstStyle/>
        <a:p>
          <a:endParaRPr lang="en-US"/>
        </a:p>
      </dgm:t>
    </dgm:pt>
    <dgm:pt modelId="{B712EE4E-E472-4A24-893F-A3DD710BAD75}" type="sibTrans" cxnId="{9931A546-1EA9-4811-BF34-F73497461366}">
      <dgm:prSet/>
      <dgm:spPr/>
      <dgm:t>
        <a:bodyPr/>
        <a:lstStyle/>
        <a:p>
          <a:endParaRPr lang="en-US"/>
        </a:p>
      </dgm:t>
    </dgm:pt>
    <dgm:pt modelId="{123D00DC-10F9-43E0-9CCF-9064412382B8}" type="pres">
      <dgm:prSet presAssocID="{47B29840-5F1D-435B-8A81-C50162BB60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7248D-B621-4099-8649-5A336D21666B}" type="pres">
      <dgm:prSet presAssocID="{9810D7B5-7AAA-492D-8C97-B5BDCC3B392E}" presName="centerShape" presStyleLbl="node0" presStyleIdx="0" presStyleCnt="1"/>
      <dgm:spPr/>
      <dgm:t>
        <a:bodyPr/>
        <a:lstStyle/>
        <a:p>
          <a:endParaRPr lang="en-US"/>
        </a:p>
      </dgm:t>
    </dgm:pt>
    <dgm:pt modelId="{BF502F28-AE3C-4F18-8CCA-CDA8E6F94743}" type="pres">
      <dgm:prSet presAssocID="{90FF7E6A-8854-43DC-AC57-7291D45921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18B56-4778-4BB2-869B-B4F9A788C14A}" type="pres">
      <dgm:prSet presAssocID="{90FF7E6A-8854-43DC-AC57-7291D459216B}" presName="dummy" presStyleCnt="0"/>
      <dgm:spPr/>
    </dgm:pt>
    <dgm:pt modelId="{6F71769C-7529-4E0A-9F3A-97363F3783FD}" type="pres">
      <dgm:prSet presAssocID="{8A786A2E-703F-4FBA-AF18-40C8E5DC0EB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B6FBF92-D182-434A-AA97-26871C509978}" type="pres">
      <dgm:prSet presAssocID="{123232F4-6351-4DBE-AB4C-E23F24DD7F1D}" presName="node" presStyleLbl="node1" presStyleIdx="1" presStyleCnt="4" custRadScaleRad="99881" custRadScaleInc="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A07E9-6905-4A38-9480-1EA8F3EA8691}" type="pres">
      <dgm:prSet presAssocID="{123232F4-6351-4DBE-AB4C-E23F24DD7F1D}" presName="dummy" presStyleCnt="0"/>
      <dgm:spPr/>
    </dgm:pt>
    <dgm:pt modelId="{8794CCC0-0BEC-4202-B395-AB7E6FD171D9}" type="pres">
      <dgm:prSet presAssocID="{FB2F55E7-46A1-41D2-9DFE-A1939B0BA66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3B81B03-5F17-4207-86E7-5ACC66040CA2}" type="pres">
      <dgm:prSet presAssocID="{281B1444-C4E3-4DB1-9E77-B60E36907D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2F90D-EB82-4996-9597-8DC829F0C741}" type="pres">
      <dgm:prSet presAssocID="{281B1444-C4E3-4DB1-9E77-B60E36907DF0}" presName="dummy" presStyleCnt="0"/>
      <dgm:spPr/>
    </dgm:pt>
    <dgm:pt modelId="{9E59B6DC-CE65-4F23-9211-3B583F38D800}" type="pres">
      <dgm:prSet presAssocID="{A79C0D4A-9409-48A9-B792-0D54E945C78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67B8FB2-291D-4447-A110-CD48278A7D15}" type="pres">
      <dgm:prSet presAssocID="{622CAE07-846A-4C96-8A84-6B5744BD9FFD}" presName="node" presStyleLbl="node1" presStyleIdx="3" presStyleCnt="4" custScaleX="106227" custScaleY="116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BECBF-41E7-4EC1-8DCA-F5263A084BB0}" type="pres">
      <dgm:prSet presAssocID="{622CAE07-846A-4C96-8A84-6B5744BD9FFD}" presName="dummy" presStyleCnt="0"/>
      <dgm:spPr/>
    </dgm:pt>
    <dgm:pt modelId="{B55DCDB4-E0B1-432F-A532-6D450324BD46}" type="pres">
      <dgm:prSet presAssocID="{B712EE4E-E472-4A24-893F-A3DD710BAD7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931A546-1EA9-4811-BF34-F73497461366}" srcId="{9810D7B5-7AAA-492D-8C97-B5BDCC3B392E}" destId="{622CAE07-846A-4C96-8A84-6B5744BD9FFD}" srcOrd="3" destOrd="0" parTransId="{28D672F6-C905-42AD-AB33-A398168FE6FD}" sibTransId="{B712EE4E-E472-4A24-893F-A3DD710BAD75}"/>
    <dgm:cxn modelId="{F76099E2-6869-4E63-A0AC-03106DF01EDB}" type="presOf" srcId="{A79C0D4A-9409-48A9-B792-0D54E945C78C}" destId="{9E59B6DC-CE65-4F23-9211-3B583F38D800}" srcOrd="0" destOrd="0" presId="urn:microsoft.com/office/officeart/2005/8/layout/radial6"/>
    <dgm:cxn modelId="{74576694-A519-4F65-83DF-44C17AC44098}" type="presOf" srcId="{47B29840-5F1D-435B-8A81-C50162BB606E}" destId="{123D00DC-10F9-43E0-9CCF-9064412382B8}" srcOrd="0" destOrd="0" presId="urn:microsoft.com/office/officeart/2005/8/layout/radial6"/>
    <dgm:cxn modelId="{1C884BE3-1F15-4AF2-9A94-A86B583C8E4B}" srcId="{47B29840-5F1D-435B-8A81-C50162BB606E}" destId="{9810D7B5-7AAA-492D-8C97-B5BDCC3B392E}" srcOrd="0" destOrd="0" parTransId="{4BC3387D-B148-487E-8CD8-86186461E446}" sibTransId="{F05EFCCB-DE35-4780-ABD4-67285A88EC00}"/>
    <dgm:cxn modelId="{C724FF21-5F89-4F6C-8AC6-EA8F2EA695DA}" type="presOf" srcId="{281B1444-C4E3-4DB1-9E77-B60E36907DF0}" destId="{43B81B03-5F17-4207-86E7-5ACC66040CA2}" srcOrd="0" destOrd="0" presId="urn:microsoft.com/office/officeart/2005/8/layout/radial6"/>
    <dgm:cxn modelId="{1208325E-B176-4AE2-846C-297F208B64BE}" type="presOf" srcId="{FB2F55E7-46A1-41D2-9DFE-A1939B0BA665}" destId="{8794CCC0-0BEC-4202-B395-AB7E6FD171D9}" srcOrd="0" destOrd="0" presId="urn:microsoft.com/office/officeart/2005/8/layout/radial6"/>
    <dgm:cxn modelId="{05BDA25D-54F8-4F98-BA9A-B868FCEE1385}" type="presOf" srcId="{8A786A2E-703F-4FBA-AF18-40C8E5DC0EB7}" destId="{6F71769C-7529-4E0A-9F3A-97363F3783FD}" srcOrd="0" destOrd="0" presId="urn:microsoft.com/office/officeart/2005/8/layout/radial6"/>
    <dgm:cxn modelId="{C2DD98AE-C337-472A-A518-0850200E0A70}" type="presOf" srcId="{9810D7B5-7AAA-492D-8C97-B5BDCC3B392E}" destId="{22C7248D-B621-4099-8649-5A336D21666B}" srcOrd="0" destOrd="0" presId="urn:microsoft.com/office/officeart/2005/8/layout/radial6"/>
    <dgm:cxn modelId="{D18EF267-52F2-48D7-8864-A61FDD1A27B5}" type="presOf" srcId="{622CAE07-846A-4C96-8A84-6B5744BD9FFD}" destId="{367B8FB2-291D-4447-A110-CD48278A7D15}" srcOrd="0" destOrd="0" presId="urn:microsoft.com/office/officeart/2005/8/layout/radial6"/>
    <dgm:cxn modelId="{6EF0B3D8-F089-444E-9508-58F97AEA2122}" type="presOf" srcId="{B712EE4E-E472-4A24-893F-A3DD710BAD75}" destId="{B55DCDB4-E0B1-432F-A532-6D450324BD46}" srcOrd="0" destOrd="0" presId="urn:microsoft.com/office/officeart/2005/8/layout/radial6"/>
    <dgm:cxn modelId="{272E2BC4-2793-4195-B4C1-11402F7345DE}" type="presOf" srcId="{123232F4-6351-4DBE-AB4C-E23F24DD7F1D}" destId="{EB6FBF92-D182-434A-AA97-26871C509978}" srcOrd="0" destOrd="0" presId="urn:microsoft.com/office/officeart/2005/8/layout/radial6"/>
    <dgm:cxn modelId="{C190C3E5-F3C0-4C84-BE0B-8827DB3305B9}" srcId="{9810D7B5-7AAA-492D-8C97-B5BDCC3B392E}" destId="{123232F4-6351-4DBE-AB4C-E23F24DD7F1D}" srcOrd="1" destOrd="0" parTransId="{670C8AF3-E5F2-4BCA-B6AA-B0D4C5CBD74B}" sibTransId="{FB2F55E7-46A1-41D2-9DFE-A1939B0BA665}"/>
    <dgm:cxn modelId="{A9BC97A5-4DD2-4CB3-8A22-17646B058D8E}" type="presOf" srcId="{90FF7E6A-8854-43DC-AC57-7291D459216B}" destId="{BF502F28-AE3C-4F18-8CCA-CDA8E6F94743}" srcOrd="0" destOrd="0" presId="urn:microsoft.com/office/officeart/2005/8/layout/radial6"/>
    <dgm:cxn modelId="{F3537981-E41E-45A2-9D96-C32997927479}" srcId="{9810D7B5-7AAA-492D-8C97-B5BDCC3B392E}" destId="{281B1444-C4E3-4DB1-9E77-B60E36907DF0}" srcOrd="2" destOrd="0" parTransId="{55B82CCA-8000-4DF3-AD9E-EF82F246AF86}" sibTransId="{A79C0D4A-9409-48A9-B792-0D54E945C78C}"/>
    <dgm:cxn modelId="{390DF97B-CEB2-4602-8BB8-4A7C55BED986}" srcId="{9810D7B5-7AAA-492D-8C97-B5BDCC3B392E}" destId="{90FF7E6A-8854-43DC-AC57-7291D459216B}" srcOrd="0" destOrd="0" parTransId="{A5DA06C8-75F9-4DB6-8C72-1ADA09A5D140}" sibTransId="{8A786A2E-703F-4FBA-AF18-40C8E5DC0EB7}"/>
    <dgm:cxn modelId="{A2FB1057-D339-495F-8D6E-0F888ADED9FE}" type="presParOf" srcId="{123D00DC-10F9-43E0-9CCF-9064412382B8}" destId="{22C7248D-B621-4099-8649-5A336D21666B}" srcOrd="0" destOrd="0" presId="urn:microsoft.com/office/officeart/2005/8/layout/radial6"/>
    <dgm:cxn modelId="{D44319B9-C7AC-4503-AB8A-629E2A615060}" type="presParOf" srcId="{123D00DC-10F9-43E0-9CCF-9064412382B8}" destId="{BF502F28-AE3C-4F18-8CCA-CDA8E6F94743}" srcOrd="1" destOrd="0" presId="urn:microsoft.com/office/officeart/2005/8/layout/radial6"/>
    <dgm:cxn modelId="{0FC4E839-672D-4F78-B937-4EDDBAA29FF8}" type="presParOf" srcId="{123D00DC-10F9-43E0-9CCF-9064412382B8}" destId="{ED818B56-4778-4BB2-869B-B4F9A788C14A}" srcOrd="2" destOrd="0" presId="urn:microsoft.com/office/officeart/2005/8/layout/radial6"/>
    <dgm:cxn modelId="{2A2FC3FE-263B-4F13-A3AF-6DD63E640669}" type="presParOf" srcId="{123D00DC-10F9-43E0-9CCF-9064412382B8}" destId="{6F71769C-7529-4E0A-9F3A-97363F3783FD}" srcOrd="3" destOrd="0" presId="urn:microsoft.com/office/officeart/2005/8/layout/radial6"/>
    <dgm:cxn modelId="{4065CF34-E783-4654-804F-2C38431B82AE}" type="presParOf" srcId="{123D00DC-10F9-43E0-9CCF-9064412382B8}" destId="{EB6FBF92-D182-434A-AA97-26871C509978}" srcOrd="4" destOrd="0" presId="urn:microsoft.com/office/officeart/2005/8/layout/radial6"/>
    <dgm:cxn modelId="{3A897DEA-B8ED-427E-8C6E-B4F98B9D62F7}" type="presParOf" srcId="{123D00DC-10F9-43E0-9CCF-9064412382B8}" destId="{D5AA07E9-6905-4A38-9480-1EA8F3EA8691}" srcOrd="5" destOrd="0" presId="urn:microsoft.com/office/officeart/2005/8/layout/radial6"/>
    <dgm:cxn modelId="{EFE09B06-3B93-4082-86D0-69742C09B3CF}" type="presParOf" srcId="{123D00DC-10F9-43E0-9CCF-9064412382B8}" destId="{8794CCC0-0BEC-4202-B395-AB7E6FD171D9}" srcOrd="6" destOrd="0" presId="urn:microsoft.com/office/officeart/2005/8/layout/radial6"/>
    <dgm:cxn modelId="{60E7E488-4864-4645-82C7-527D973EA494}" type="presParOf" srcId="{123D00DC-10F9-43E0-9CCF-9064412382B8}" destId="{43B81B03-5F17-4207-86E7-5ACC66040CA2}" srcOrd="7" destOrd="0" presId="urn:microsoft.com/office/officeart/2005/8/layout/radial6"/>
    <dgm:cxn modelId="{280C62EE-CB21-45EE-B86C-163D29E55021}" type="presParOf" srcId="{123D00DC-10F9-43E0-9CCF-9064412382B8}" destId="{7C32F90D-EB82-4996-9597-8DC829F0C741}" srcOrd="8" destOrd="0" presId="urn:microsoft.com/office/officeart/2005/8/layout/radial6"/>
    <dgm:cxn modelId="{D7C12C3D-4DE3-49AA-BBCA-A36A856696A8}" type="presParOf" srcId="{123D00DC-10F9-43E0-9CCF-9064412382B8}" destId="{9E59B6DC-CE65-4F23-9211-3B583F38D800}" srcOrd="9" destOrd="0" presId="urn:microsoft.com/office/officeart/2005/8/layout/radial6"/>
    <dgm:cxn modelId="{21F3DD20-EA19-46DE-8A2D-221211B628FA}" type="presParOf" srcId="{123D00DC-10F9-43E0-9CCF-9064412382B8}" destId="{367B8FB2-291D-4447-A110-CD48278A7D15}" srcOrd="10" destOrd="0" presId="urn:microsoft.com/office/officeart/2005/8/layout/radial6"/>
    <dgm:cxn modelId="{9654489B-4DE0-4DFB-93B0-5D68789B9FBB}" type="presParOf" srcId="{123D00DC-10F9-43E0-9CCF-9064412382B8}" destId="{147BECBF-41E7-4EC1-8DCA-F5263A084BB0}" srcOrd="11" destOrd="0" presId="urn:microsoft.com/office/officeart/2005/8/layout/radial6"/>
    <dgm:cxn modelId="{D7C77910-51C5-4360-80D8-E57CD94559ED}" type="presParOf" srcId="{123D00DC-10F9-43E0-9CCF-9064412382B8}" destId="{B55DCDB4-E0B1-432F-A532-6D450324BD46}" srcOrd="12" destOrd="0" presId="urn:microsoft.com/office/officeart/2005/8/layout/radial6"/>
  </dgm:cxnLst>
  <dgm:bg>
    <a:solidFill>
      <a:schemeClr val="accent3">
        <a:lumMod val="60000"/>
        <a:lumOff val="40000"/>
      </a:schemeClr>
    </a:solidFill>
  </dgm:bg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B29840-5F1D-435B-8A81-C50162BB606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10D7B5-7AAA-492D-8C97-B5BDCC3B392E}">
      <dgm:prSet phldrT="[Text]" custT="1"/>
      <dgm:spPr/>
      <dgm:t>
        <a:bodyPr/>
        <a:lstStyle/>
        <a:p>
          <a:r>
            <a:rPr lang="bn-BD" sz="3600" b="1" dirty="0" smtClean="0">
              <a:solidFill>
                <a:srgbClr val="7030A0"/>
              </a:solidFill>
              <a:latin typeface="NikoshBAN" pitchFamily="2" charset="0"/>
              <a:ea typeface="+mn-ea"/>
              <a:cs typeface="NikoshBAN" pitchFamily="2" charset="0"/>
            </a:rPr>
            <a:t>মাটি দূষণের কারণ</a:t>
          </a:r>
          <a:endParaRPr lang="en-US" sz="3600" dirty="0">
            <a:solidFill>
              <a:srgbClr val="7030A0"/>
            </a:solidFill>
          </a:endParaRPr>
        </a:p>
      </dgm:t>
    </dgm:pt>
    <dgm:pt modelId="{4BC3387D-B148-487E-8CD8-86186461E446}" type="parTrans" cxnId="{1C884BE3-1F15-4AF2-9A94-A86B583C8E4B}">
      <dgm:prSet/>
      <dgm:spPr/>
      <dgm:t>
        <a:bodyPr/>
        <a:lstStyle/>
        <a:p>
          <a:endParaRPr lang="en-US"/>
        </a:p>
      </dgm:t>
    </dgm:pt>
    <dgm:pt modelId="{F05EFCCB-DE35-4780-ABD4-67285A88EC00}" type="sibTrans" cxnId="{1C884BE3-1F15-4AF2-9A94-A86B583C8E4B}">
      <dgm:prSet/>
      <dgm:spPr/>
      <dgm:t>
        <a:bodyPr/>
        <a:lstStyle/>
        <a:p>
          <a:endParaRPr lang="en-US"/>
        </a:p>
      </dgm:t>
    </dgm:pt>
    <dgm:pt modelId="{90FF7E6A-8854-43DC-AC57-7291D459216B}">
      <dgm:prSet phldrT="[Text]" custT="1"/>
      <dgm:spPr/>
      <dgm:t>
        <a:bodyPr/>
        <a:lstStyle/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 কাজে কীটনাশক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5DA06C8-75F9-4DB6-8C72-1ADA09A5D140}" type="parTrans" cxnId="{390DF97B-CEB2-4602-8BB8-4A7C55BED986}">
      <dgm:prSet/>
      <dgm:spPr/>
      <dgm:t>
        <a:bodyPr/>
        <a:lstStyle/>
        <a:p>
          <a:endParaRPr lang="en-US"/>
        </a:p>
      </dgm:t>
    </dgm:pt>
    <dgm:pt modelId="{8A786A2E-703F-4FBA-AF18-40C8E5DC0EB7}" type="sibTrans" cxnId="{390DF97B-CEB2-4602-8BB8-4A7C55BED986}">
      <dgm:prSet/>
      <dgm:spPr/>
      <dgm:t>
        <a:bodyPr/>
        <a:lstStyle/>
        <a:p>
          <a:endParaRPr lang="en-US"/>
        </a:p>
      </dgm:t>
    </dgm:pt>
    <dgm:pt modelId="{123232F4-6351-4DBE-AB4C-E23F24DD7F1D}">
      <dgm:prSet phldrT="[Text]" custT="1"/>
      <dgm:spPr/>
      <dgm:t>
        <a:bodyPr/>
        <a:lstStyle/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গৃহস্থালির বর্জ্য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70C8AF3-E5F2-4BCA-B6AA-B0D4C5CBD74B}" type="parTrans" cxnId="{C190C3E5-F3C0-4C84-BE0B-8827DB3305B9}">
      <dgm:prSet/>
      <dgm:spPr/>
      <dgm:t>
        <a:bodyPr/>
        <a:lstStyle/>
        <a:p>
          <a:endParaRPr lang="en-US"/>
        </a:p>
      </dgm:t>
    </dgm:pt>
    <dgm:pt modelId="{FB2F55E7-46A1-41D2-9DFE-A1939B0BA665}" type="sibTrans" cxnId="{C190C3E5-F3C0-4C84-BE0B-8827DB3305B9}">
      <dgm:prSet/>
      <dgm:spPr/>
      <dgm:t>
        <a:bodyPr/>
        <a:lstStyle/>
        <a:p>
          <a:endParaRPr lang="en-US"/>
        </a:p>
      </dgm:t>
    </dgm:pt>
    <dgm:pt modelId="{281B1444-C4E3-4DB1-9E77-B60E36907DF0}">
      <dgm:prSet phldrT="[Text]" custT="1"/>
      <dgm:spPr/>
      <dgm:t>
        <a:bodyPr/>
        <a:lstStyle/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প্লাস্টিক</a:t>
          </a:r>
        </a:p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বর্জ্য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5B82CCA-8000-4DF3-AD9E-EF82F246AF86}" type="parTrans" cxnId="{F3537981-E41E-45A2-9D96-C32997927479}">
      <dgm:prSet/>
      <dgm:spPr/>
      <dgm:t>
        <a:bodyPr/>
        <a:lstStyle/>
        <a:p>
          <a:endParaRPr lang="en-US"/>
        </a:p>
      </dgm:t>
    </dgm:pt>
    <dgm:pt modelId="{A79C0D4A-9409-48A9-B792-0D54E945C78C}" type="sibTrans" cxnId="{F3537981-E41E-45A2-9D96-C32997927479}">
      <dgm:prSet/>
      <dgm:spPr/>
      <dgm:t>
        <a:bodyPr/>
        <a:lstStyle/>
        <a:p>
          <a:endParaRPr lang="en-US"/>
        </a:p>
      </dgm:t>
    </dgm:pt>
    <dgm:pt modelId="{622CAE07-846A-4C96-8A84-6B5744BD9FFD}">
      <dgm:prSet phldrT="[Text]" custT="1"/>
      <dgm:spPr/>
      <dgm:t>
        <a:bodyPr/>
        <a:lstStyle/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কলকারখানার বর্জ্য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8D672F6-C905-42AD-AB33-A398168FE6FD}" type="parTrans" cxnId="{9931A546-1EA9-4811-BF34-F73497461366}">
      <dgm:prSet/>
      <dgm:spPr/>
      <dgm:t>
        <a:bodyPr/>
        <a:lstStyle/>
        <a:p>
          <a:endParaRPr lang="en-US"/>
        </a:p>
      </dgm:t>
    </dgm:pt>
    <dgm:pt modelId="{B712EE4E-E472-4A24-893F-A3DD710BAD75}" type="sibTrans" cxnId="{9931A546-1EA9-4811-BF34-F73497461366}">
      <dgm:prSet/>
      <dgm:spPr/>
      <dgm:t>
        <a:bodyPr/>
        <a:lstStyle/>
        <a:p>
          <a:endParaRPr lang="en-US"/>
        </a:p>
      </dgm:t>
    </dgm:pt>
    <dgm:pt modelId="{123D00DC-10F9-43E0-9CCF-9064412382B8}" type="pres">
      <dgm:prSet presAssocID="{47B29840-5F1D-435B-8A81-C50162BB60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7248D-B621-4099-8649-5A336D21666B}" type="pres">
      <dgm:prSet presAssocID="{9810D7B5-7AAA-492D-8C97-B5BDCC3B392E}" presName="centerShape" presStyleLbl="node0" presStyleIdx="0" presStyleCnt="1"/>
      <dgm:spPr/>
      <dgm:t>
        <a:bodyPr/>
        <a:lstStyle/>
        <a:p>
          <a:endParaRPr lang="en-US"/>
        </a:p>
      </dgm:t>
    </dgm:pt>
    <dgm:pt modelId="{BF502F28-AE3C-4F18-8CCA-CDA8E6F94743}" type="pres">
      <dgm:prSet presAssocID="{90FF7E6A-8854-43DC-AC57-7291D45921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18B56-4778-4BB2-869B-B4F9A788C14A}" type="pres">
      <dgm:prSet presAssocID="{90FF7E6A-8854-43DC-AC57-7291D459216B}" presName="dummy" presStyleCnt="0"/>
      <dgm:spPr/>
    </dgm:pt>
    <dgm:pt modelId="{6F71769C-7529-4E0A-9F3A-97363F3783FD}" type="pres">
      <dgm:prSet presAssocID="{8A786A2E-703F-4FBA-AF18-40C8E5DC0EB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B6FBF92-D182-434A-AA97-26871C509978}" type="pres">
      <dgm:prSet presAssocID="{123232F4-6351-4DBE-AB4C-E23F24DD7F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A07E9-6905-4A38-9480-1EA8F3EA8691}" type="pres">
      <dgm:prSet presAssocID="{123232F4-6351-4DBE-AB4C-E23F24DD7F1D}" presName="dummy" presStyleCnt="0"/>
      <dgm:spPr/>
    </dgm:pt>
    <dgm:pt modelId="{8794CCC0-0BEC-4202-B395-AB7E6FD171D9}" type="pres">
      <dgm:prSet presAssocID="{FB2F55E7-46A1-41D2-9DFE-A1939B0BA66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3B81B03-5F17-4207-86E7-5ACC66040CA2}" type="pres">
      <dgm:prSet presAssocID="{281B1444-C4E3-4DB1-9E77-B60E36907DF0}" presName="node" presStyleLbl="node1" presStyleIdx="2" presStyleCnt="4" custRadScaleRad="100071" custRadScaleInc="-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2F90D-EB82-4996-9597-8DC829F0C741}" type="pres">
      <dgm:prSet presAssocID="{281B1444-C4E3-4DB1-9E77-B60E36907DF0}" presName="dummy" presStyleCnt="0"/>
      <dgm:spPr/>
    </dgm:pt>
    <dgm:pt modelId="{9E59B6DC-CE65-4F23-9211-3B583F38D800}" type="pres">
      <dgm:prSet presAssocID="{A79C0D4A-9409-48A9-B792-0D54E945C78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67B8FB2-291D-4447-A110-CD48278A7D15}" type="pres">
      <dgm:prSet presAssocID="{622CAE07-846A-4C96-8A84-6B5744BD9FF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BECBF-41E7-4EC1-8DCA-F5263A084BB0}" type="pres">
      <dgm:prSet presAssocID="{622CAE07-846A-4C96-8A84-6B5744BD9FFD}" presName="dummy" presStyleCnt="0"/>
      <dgm:spPr/>
    </dgm:pt>
    <dgm:pt modelId="{B55DCDB4-E0B1-432F-A532-6D450324BD46}" type="pres">
      <dgm:prSet presAssocID="{B712EE4E-E472-4A24-893F-A3DD710BAD7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931A546-1EA9-4811-BF34-F73497461366}" srcId="{9810D7B5-7AAA-492D-8C97-B5BDCC3B392E}" destId="{622CAE07-846A-4C96-8A84-6B5744BD9FFD}" srcOrd="3" destOrd="0" parTransId="{28D672F6-C905-42AD-AB33-A398168FE6FD}" sibTransId="{B712EE4E-E472-4A24-893F-A3DD710BAD75}"/>
    <dgm:cxn modelId="{79A34E87-3992-493D-9C17-3004B0708BAB}" type="presOf" srcId="{9810D7B5-7AAA-492D-8C97-B5BDCC3B392E}" destId="{22C7248D-B621-4099-8649-5A336D21666B}" srcOrd="0" destOrd="0" presId="urn:microsoft.com/office/officeart/2005/8/layout/radial6"/>
    <dgm:cxn modelId="{1C884BE3-1F15-4AF2-9A94-A86B583C8E4B}" srcId="{47B29840-5F1D-435B-8A81-C50162BB606E}" destId="{9810D7B5-7AAA-492D-8C97-B5BDCC3B392E}" srcOrd="0" destOrd="0" parTransId="{4BC3387D-B148-487E-8CD8-86186461E446}" sibTransId="{F05EFCCB-DE35-4780-ABD4-67285A88EC00}"/>
    <dgm:cxn modelId="{85A4D9FC-32DB-4583-B418-ED22D9DCE782}" type="presOf" srcId="{281B1444-C4E3-4DB1-9E77-B60E36907DF0}" destId="{43B81B03-5F17-4207-86E7-5ACC66040CA2}" srcOrd="0" destOrd="0" presId="urn:microsoft.com/office/officeart/2005/8/layout/radial6"/>
    <dgm:cxn modelId="{107065C8-F9B5-4AE2-92BD-C8B8D7995160}" type="presOf" srcId="{A79C0D4A-9409-48A9-B792-0D54E945C78C}" destId="{9E59B6DC-CE65-4F23-9211-3B583F38D800}" srcOrd="0" destOrd="0" presId="urn:microsoft.com/office/officeart/2005/8/layout/radial6"/>
    <dgm:cxn modelId="{5A9ED510-DAC8-4B8C-8187-1B2716F04711}" type="presOf" srcId="{B712EE4E-E472-4A24-893F-A3DD710BAD75}" destId="{B55DCDB4-E0B1-432F-A532-6D450324BD46}" srcOrd="0" destOrd="0" presId="urn:microsoft.com/office/officeart/2005/8/layout/radial6"/>
    <dgm:cxn modelId="{DB5E3DE3-7B38-4155-91C4-A841CA4D49EF}" type="presOf" srcId="{8A786A2E-703F-4FBA-AF18-40C8E5DC0EB7}" destId="{6F71769C-7529-4E0A-9F3A-97363F3783FD}" srcOrd="0" destOrd="0" presId="urn:microsoft.com/office/officeart/2005/8/layout/radial6"/>
    <dgm:cxn modelId="{6F67ED43-D010-4C4F-8469-B01A96AEB228}" type="presOf" srcId="{FB2F55E7-46A1-41D2-9DFE-A1939B0BA665}" destId="{8794CCC0-0BEC-4202-B395-AB7E6FD171D9}" srcOrd="0" destOrd="0" presId="urn:microsoft.com/office/officeart/2005/8/layout/radial6"/>
    <dgm:cxn modelId="{F6559DC8-1EDE-4AA7-8069-4C4022AC7E68}" type="presOf" srcId="{90FF7E6A-8854-43DC-AC57-7291D459216B}" destId="{BF502F28-AE3C-4F18-8CCA-CDA8E6F94743}" srcOrd="0" destOrd="0" presId="urn:microsoft.com/office/officeart/2005/8/layout/radial6"/>
    <dgm:cxn modelId="{9B924581-D1C2-4AA2-A5C2-E25996B3C1B2}" type="presOf" srcId="{622CAE07-846A-4C96-8A84-6B5744BD9FFD}" destId="{367B8FB2-291D-4447-A110-CD48278A7D15}" srcOrd="0" destOrd="0" presId="urn:microsoft.com/office/officeart/2005/8/layout/radial6"/>
    <dgm:cxn modelId="{326D4EE7-6D7F-4826-A263-A2A57B37CDE9}" type="presOf" srcId="{123232F4-6351-4DBE-AB4C-E23F24DD7F1D}" destId="{EB6FBF92-D182-434A-AA97-26871C509978}" srcOrd="0" destOrd="0" presId="urn:microsoft.com/office/officeart/2005/8/layout/radial6"/>
    <dgm:cxn modelId="{C190C3E5-F3C0-4C84-BE0B-8827DB3305B9}" srcId="{9810D7B5-7AAA-492D-8C97-B5BDCC3B392E}" destId="{123232F4-6351-4DBE-AB4C-E23F24DD7F1D}" srcOrd="1" destOrd="0" parTransId="{670C8AF3-E5F2-4BCA-B6AA-B0D4C5CBD74B}" sibTransId="{FB2F55E7-46A1-41D2-9DFE-A1939B0BA665}"/>
    <dgm:cxn modelId="{F3537981-E41E-45A2-9D96-C32997927479}" srcId="{9810D7B5-7AAA-492D-8C97-B5BDCC3B392E}" destId="{281B1444-C4E3-4DB1-9E77-B60E36907DF0}" srcOrd="2" destOrd="0" parTransId="{55B82CCA-8000-4DF3-AD9E-EF82F246AF86}" sibTransId="{A79C0D4A-9409-48A9-B792-0D54E945C78C}"/>
    <dgm:cxn modelId="{390DF97B-CEB2-4602-8BB8-4A7C55BED986}" srcId="{9810D7B5-7AAA-492D-8C97-B5BDCC3B392E}" destId="{90FF7E6A-8854-43DC-AC57-7291D459216B}" srcOrd="0" destOrd="0" parTransId="{A5DA06C8-75F9-4DB6-8C72-1ADA09A5D140}" sibTransId="{8A786A2E-703F-4FBA-AF18-40C8E5DC0EB7}"/>
    <dgm:cxn modelId="{30011725-E750-4D86-9C0E-57E86D48652C}" type="presOf" srcId="{47B29840-5F1D-435B-8A81-C50162BB606E}" destId="{123D00DC-10F9-43E0-9CCF-9064412382B8}" srcOrd="0" destOrd="0" presId="urn:microsoft.com/office/officeart/2005/8/layout/radial6"/>
    <dgm:cxn modelId="{9B349735-2A26-40E6-9DD7-1914E2A89BAC}" type="presParOf" srcId="{123D00DC-10F9-43E0-9CCF-9064412382B8}" destId="{22C7248D-B621-4099-8649-5A336D21666B}" srcOrd="0" destOrd="0" presId="urn:microsoft.com/office/officeart/2005/8/layout/radial6"/>
    <dgm:cxn modelId="{ED095BD6-052C-4CCF-97C1-E9EA36FDD68C}" type="presParOf" srcId="{123D00DC-10F9-43E0-9CCF-9064412382B8}" destId="{BF502F28-AE3C-4F18-8CCA-CDA8E6F94743}" srcOrd="1" destOrd="0" presId="urn:microsoft.com/office/officeart/2005/8/layout/radial6"/>
    <dgm:cxn modelId="{D5F43B64-3B29-4B24-96CE-C1DB63C1907E}" type="presParOf" srcId="{123D00DC-10F9-43E0-9CCF-9064412382B8}" destId="{ED818B56-4778-4BB2-869B-B4F9A788C14A}" srcOrd="2" destOrd="0" presId="urn:microsoft.com/office/officeart/2005/8/layout/radial6"/>
    <dgm:cxn modelId="{B46975AA-D329-4538-B453-E0B7E322B400}" type="presParOf" srcId="{123D00DC-10F9-43E0-9CCF-9064412382B8}" destId="{6F71769C-7529-4E0A-9F3A-97363F3783FD}" srcOrd="3" destOrd="0" presId="urn:microsoft.com/office/officeart/2005/8/layout/radial6"/>
    <dgm:cxn modelId="{69E41689-BFB9-4F97-8693-EFE0B1A2FBAE}" type="presParOf" srcId="{123D00DC-10F9-43E0-9CCF-9064412382B8}" destId="{EB6FBF92-D182-434A-AA97-26871C509978}" srcOrd="4" destOrd="0" presId="urn:microsoft.com/office/officeart/2005/8/layout/radial6"/>
    <dgm:cxn modelId="{D0AF9AE3-813D-4131-9099-4F6581EFF508}" type="presParOf" srcId="{123D00DC-10F9-43E0-9CCF-9064412382B8}" destId="{D5AA07E9-6905-4A38-9480-1EA8F3EA8691}" srcOrd="5" destOrd="0" presId="urn:microsoft.com/office/officeart/2005/8/layout/radial6"/>
    <dgm:cxn modelId="{E0768540-73CE-4A35-9BE3-439061F6DD91}" type="presParOf" srcId="{123D00DC-10F9-43E0-9CCF-9064412382B8}" destId="{8794CCC0-0BEC-4202-B395-AB7E6FD171D9}" srcOrd="6" destOrd="0" presId="urn:microsoft.com/office/officeart/2005/8/layout/radial6"/>
    <dgm:cxn modelId="{04DABCE5-CFF4-4E15-B1A0-2506709E7E2B}" type="presParOf" srcId="{123D00DC-10F9-43E0-9CCF-9064412382B8}" destId="{43B81B03-5F17-4207-86E7-5ACC66040CA2}" srcOrd="7" destOrd="0" presId="urn:microsoft.com/office/officeart/2005/8/layout/radial6"/>
    <dgm:cxn modelId="{265B219C-46D9-450B-B0CF-7E0CF08A2AF2}" type="presParOf" srcId="{123D00DC-10F9-43E0-9CCF-9064412382B8}" destId="{7C32F90D-EB82-4996-9597-8DC829F0C741}" srcOrd="8" destOrd="0" presId="urn:microsoft.com/office/officeart/2005/8/layout/radial6"/>
    <dgm:cxn modelId="{6CCDAB13-718D-4045-98DD-C24EB03AE9FC}" type="presParOf" srcId="{123D00DC-10F9-43E0-9CCF-9064412382B8}" destId="{9E59B6DC-CE65-4F23-9211-3B583F38D800}" srcOrd="9" destOrd="0" presId="urn:microsoft.com/office/officeart/2005/8/layout/radial6"/>
    <dgm:cxn modelId="{20F7BEFA-7BC5-401B-86BA-50964A193EA8}" type="presParOf" srcId="{123D00DC-10F9-43E0-9CCF-9064412382B8}" destId="{367B8FB2-291D-4447-A110-CD48278A7D15}" srcOrd="10" destOrd="0" presId="urn:microsoft.com/office/officeart/2005/8/layout/radial6"/>
    <dgm:cxn modelId="{DFCC1A6B-C5DC-4174-A750-93E1D715816C}" type="presParOf" srcId="{123D00DC-10F9-43E0-9CCF-9064412382B8}" destId="{147BECBF-41E7-4EC1-8DCA-F5263A084BB0}" srcOrd="11" destOrd="0" presId="urn:microsoft.com/office/officeart/2005/8/layout/radial6"/>
    <dgm:cxn modelId="{3DB443EB-2D8A-467C-904A-638B17436ED1}" type="presParOf" srcId="{123D00DC-10F9-43E0-9CCF-9064412382B8}" destId="{B55DCDB4-E0B1-432F-A532-6D450324BD46}" srcOrd="12" destOrd="0" presId="urn:microsoft.com/office/officeart/2005/8/layout/radial6"/>
  </dgm:cxnLst>
  <dgm:bg>
    <a:solidFill>
      <a:schemeClr val="accent3">
        <a:lumMod val="75000"/>
      </a:schemeClr>
    </a:solidFill>
  </dgm:bg>
  <dgm:whole>
    <a:ln>
      <a:solidFill>
        <a:schemeClr val="tx1">
          <a:lumMod val="95000"/>
          <a:lumOff val="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143000"/>
            <a:ext cx="9144000" cy="5715001"/>
            <a:chOff x="-1" y="822101"/>
            <a:chExt cx="9374368" cy="6205921"/>
          </a:xfrm>
        </p:grpSpPr>
        <p:pic>
          <p:nvPicPr>
            <p:cNvPr id="9" name="Picture 8" descr="images_-_2020-03-02T123627.970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822101"/>
              <a:ext cx="9374368" cy="6205921"/>
            </a:xfrm>
            <a:prstGeom prst="rect">
              <a:avLst/>
            </a:prstGeom>
          </p:spPr>
        </p:pic>
        <p:pic>
          <p:nvPicPr>
            <p:cNvPr id="6145" name="Picture 1" descr="E:\ggg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8549" y="1417189"/>
              <a:ext cx="2747243" cy="2283853"/>
            </a:xfrm>
            <a:prstGeom prst="rect">
              <a:avLst/>
            </a:prstGeom>
            <a:noFill/>
          </p:spPr>
        </p:pic>
        <p:pic>
          <p:nvPicPr>
            <p:cNvPr id="6146" name="Picture 2" descr="E:\ggg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0" y="822102"/>
              <a:ext cx="3057525" cy="2541797"/>
            </a:xfrm>
            <a:prstGeom prst="rect">
              <a:avLst/>
            </a:prstGeom>
            <a:noFill/>
          </p:spPr>
        </p:pic>
        <p:pic>
          <p:nvPicPr>
            <p:cNvPr id="6147" name="Picture 3" descr="E:\ggg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1077139"/>
              <a:ext cx="2281168" cy="18963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ea typeface="+mn-ea"/>
                <a:cs typeface="NikoshBAN" pitchFamily="2" charset="0"/>
              </a:rPr>
              <a:t>আজকের পাঠ</a:t>
            </a:r>
            <a:endParaRPr lang="en-US" sz="7200" b="1" dirty="0" smtClean="0"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ctr">
              <a:buNone/>
            </a:pP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marL="0" algn="ctr"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পরিবেশ দূষণ।</a:t>
            </a:r>
          </a:p>
          <a:p>
            <a:pPr marL="0" algn="ctr"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বায়ু ,পানি ,মাটি ও শব্দ দূষণের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…..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পানিবাহিত রোগে এবং বিভিন্ন     চরমরোগে আক্রান্ত হচ্ছে।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7200" dirty="0" smtClean="0"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7200" b="1" dirty="0" smtClean="0">
                <a:latin typeface="NikoshBAN" pitchFamily="2" charset="0"/>
                <a:ea typeface="+mn-ea"/>
                <a:cs typeface="NikoshBAN" pitchFamily="2" charset="0"/>
              </a:rPr>
              <a:t>শিখনফল </a:t>
            </a:r>
            <a:endParaRPr kumimoji="0" lang="en-US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bn-BD" dirty="0" smtClean="0"/>
          </a:p>
          <a:p>
            <a:pPr marL="0" algn="ctr">
              <a:buNone/>
            </a:pP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marL="0" algn="ctr"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১.২.৩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দূষণের উৎস সমুহ চিহ্নিত করতে পারবে ।</a:t>
            </a:r>
          </a:p>
          <a:p>
            <a:pPr marL="0"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১.২.৩ বিভিন্নভাবে মাটি ,পানি ,ও বায়ু দূষিত হয় তা বলতে পারবে।</a:t>
            </a:r>
          </a:p>
          <a:p>
            <a:pPr marL="0" algn="ctr">
              <a:buNone/>
            </a:pP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523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ea typeface="+mn-ea"/>
                <a:cs typeface="NikoshBAN" pitchFamily="2" charset="0"/>
              </a:rPr>
              <a:t>ছবিঃ পরিবেশ দূষণ।</a:t>
            </a:r>
            <a:endParaRPr lang="en-US" sz="7200" b="1" dirty="0" smtClean="0"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Content Placeholder 3" descr="images_(24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371600"/>
            <a:ext cx="4419601" cy="2971800"/>
          </a:xfrm>
        </p:spPr>
      </p:pic>
      <p:pic>
        <p:nvPicPr>
          <p:cNvPr id="5" name="Picture 4" descr="images_(3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19600"/>
            <a:ext cx="4495800" cy="2438400"/>
          </a:xfrm>
          <a:prstGeom prst="rect">
            <a:avLst/>
          </a:prstGeom>
        </p:spPr>
      </p:pic>
      <p:pic>
        <p:nvPicPr>
          <p:cNvPr id="7" name="Picture 6" descr="images_(82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71600"/>
            <a:ext cx="4495800" cy="2971800"/>
          </a:xfrm>
          <a:prstGeom prst="rect">
            <a:avLst/>
          </a:prstGeom>
        </p:spPr>
      </p:pic>
      <p:pic>
        <p:nvPicPr>
          <p:cNvPr id="9" name="Picture 8" descr="images_(89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419600"/>
            <a:ext cx="4419600" cy="2438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ea typeface="+mn-ea"/>
                <a:cs typeface="NikoshBAN" pitchFamily="2" charset="0"/>
              </a:rPr>
              <a:t>পানি দূষণ</a:t>
            </a:r>
            <a:endParaRPr lang="en-US" sz="7200" b="1" dirty="0" smtClean="0"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Content Placeholder 3" descr="unnamed_(5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4495800" cy="2971800"/>
          </a:xfrm>
          <a:prstGeom prst="rect">
            <a:avLst/>
          </a:prstGeom>
        </p:spPr>
      </p:pic>
      <p:pic>
        <p:nvPicPr>
          <p:cNvPr id="6" name="Picture 5" descr="unnamed_(4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95400"/>
            <a:ext cx="4267200" cy="2971800"/>
          </a:xfrm>
          <a:prstGeom prst="rect">
            <a:avLst/>
          </a:prstGeom>
        </p:spPr>
      </p:pic>
      <p:pic>
        <p:nvPicPr>
          <p:cNvPr id="5" name="Picture 4" descr="images_-_2020-03-03T100445.52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419600"/>
            <a:ext cx="4419600" cy="2438400"/>
          </a:xfrm>
          <a:prstGeom prst="rect">
            <a:avLst/>
          </a:prstGeom>
        </p:spPr>
      </p:pic>
      <p:pic>
        <p:nvPicPr>
          <p:cNvPr id="7" name="Picture 6" descr="images_(28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343400"/>
            <a:ext cx="4267200" cy="2514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ea typeface="+mn-ea"/>
                <a:cs typeface="NikoshBAN" pitchFamily="2" charset="0"/>
              </a:rPr>
              <a:t>বায়ু দূষণ</a:t>
            </a:r>
            <a:endParaRPr lang="en-US" sz="7200" b="1" dirty="0" smtClean="0"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Content Placeholder 3" descr="images_-_2020-03-03T095820.53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03567" y="1447801"/>
            <a:ext cx="3240432" cy="2590800"/>
          </a:xfrm>
        </p:spPr>
      </p:pic>
      <p:pic>
        <p:nvPicPr>
          <p:cNvPr id="5" name="Picture 4" descr="images_-_2020-03-03T100015.67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3429000" cy="2395234"/>
          </a:xfrm>
          <a:prstGeom prst="rect">
            <a:avLst/>
          </a:prstGeom>
        </p:spPr>
      </p:pic>
      <p:pic>
        <p:nvPicPr>
          <p:cNvPr id="6" name="Picture 5" descr="images_-_2020-03-03T104218.27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114800"/>
            <a:ext cx="3200400" cy="2743200"/>
          </a:xfrm>
          <a:prstGeom prst="rect">
            <a:avLst/>
          </a:prstGeom>
        </p:spPr>
      </p:pic>
      <p:pic>
        <p:nvPicPr>
          <p:cNvPr id="7" name="Picture 6" descr="sourc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62400"/>
            <a:ext cx="3429000" cy="2667000"/>
          </a:xfrm>
          <a:prstGeom prst="rect">
            <a:avLst/>
          </a:prstGeom>
        </p:spPr>
      </p:pic>
      <p:pic>
        <p:nvPicPr>
          <p:cNvPr id="9" name="Picture 8" descr="images_(20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2133600"/>
            <a:ext cx="2286000" cy="3429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ea typeface="+mn-ea"/>
                <a:cs typeface="NikoshBAN" pitchFamily="2" charset="0"/>
              </a:rPr>
              <a:t>শব্দ দূষণ</a:t>
            </a:r>
            <a:endParaRPr lang="en-US" sz="7200" b="1" dirty="0" smtClean="0"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Content Placeholder 3" descr="giphy_(2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799"/>
            <a:ext cx="3200400" cy="2057401"/>
          </a:xfrm>
        </p:spPr>
      </p:pic>
      <p:pic>
        <p:nvPicPr>
          <p:cNvPr id="5" name="Picture 4" descr="images_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733800"/>
            <a:ext cx="3733800" cy="3124200"/>
          </a:xfrm>
          <a:prstGeom prst="rect">
            <a:avLst/>
          </a:prstGeom>
        </p:spPr>
      </p:pic>
      <p:pic>
        <p:nvPicPr>
          <p:cNvPr id="6" name="Picture 5" descr="images_-_2020-03-03T100724.87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447801"/>
            <a:ext cx="3048000" cy="1981199"/>
          </a:xfrm>
          <a:prstGeom prst="rect">
            <a:avLst/>
          </a:prstGeom>
        </p:spPr>
      </p:pic>
      <p:pic>
        <p:nvPicPr>
          <p:cNvPr id="7" name="Picture 6" descr="images_-_2020-03-03T100916.55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81400"/>
            <a:ext cx="4953000" cy="3276600"/>
          </a:xfrm>
          <a:prstGeom prst="rect">
            <a:avLst/>
          </a:prstGeom>
        </p:spPr>
      </p:pic>
      <p:pic>
        <p:nvPicPr>
          <p:cNvPr id="8" name="Picture 7" descr="tenor_(1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1447800"/>
            <a:ext cx="2590800" cy="19431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_-_2020-03-03T100916.55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3742268" cy="3962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572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গাড়ীর হর্ণ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_-_2020-03-03T100724.87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0"/>
            <a:ext cx="5181600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4648200"/>
            <a:ext cx="525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মাইক</a:t>
            </a:r>
          </a:p>
          <a:p>
            <a:pPr algn="ctr"/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ea typeface="+mn-ea"/>
                <a:cs typeface="NikoshBAN" pitchFamily="2" charset="0"/>
              </a:rPr>
              <a:t>মাটি দূষণ</a:t>
            </a:r>
            <a:endParaRPr lang="en-US" sz="7200" b="1" dirty="0" smtClean="0"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images_(3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419600" cy="2743200"/>
          </a:xfrm>
          <a:prstGeom prst="rect">
            <a:avLst/>
          </a:prstGeom>
        </p:spPr>
      </p:pic>
      <p:pic>
        <p:nvPicPr>
          <p:cNvPr id="6" name="Picture 5" descr="images_(33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447800"/>
            <a:ext cx="4648200" cy="2819400"/>
          </a:xfrm>
          <a:prstGeom prst="rect">
            <a:avLst/>
          </a:prstGeom>
        </p:spPr>
      </p:pic>
      <p:pic>
        <p:nvPicPr>
          <p:cNvPr id="7" name="Picture 6" descr="images_(35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67200"/>
            <a:ext cx="4419600" cy="2590800"/>
          </a:xfrm>
          <a:prstGeom prst="rect">
            <a:avLst/>
          </a:prstGeom>
        </p:spPr>
      </p:pic>
      <p:pic>
        <p:nvPicPr>
          <p:cNvPr id="8" name="Picture 7" descr="images_(87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4343400"/>
            <a:ext cx="4572000" cy="2514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400" y="-19050"/>
            <a:ext cx="9169400" cy="687705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609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9144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B889DB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 লিখ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1940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বেলি 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 লিখ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টগর 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দূষণের কারণ লিখ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বকুল 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দূষণের কারণ লিখ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524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chemeClr val="dk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solidFill>
                  <a:schemeClr val="dk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/>
            </a:r>
            <a:br>
              <a:rPr lang="en-US" sz="4800" dirty="0" smtClean="0">
                <a:solidFill>
                  <a:schemeClr val="dk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endParaRPr lang="en-US" sz="4800" dirty="0">
              <a:solidFill>
                <a:schemeClr val="dk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bn-BD" dirty="0" smtClean="0"/>
          </a:p>
          <a:p>
            <a:endParaRPr lang="bn-BD" dirty="0" smtClean="0"/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 দূষণের ৪টি উৎস চিহ্নিত কর।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 দূষণের ৪টি উৎস চিহ্নিত কর।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শব্দ দূষণের ৪টি উৎস চিহ্নিত কর।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>
              <a:buNone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তোমাদের বাড়ীর চারপাশে কি কি কারণে মাটি ,পানি,বায়ু ও শব্দ দূষিত হয় তা পর্যবেক্ষণ করে লিখে নিয়ে আসবে।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7610058"/>
            <a:chOff x="0" y="0"/>
            <a:chExt cx="9144000" cy="7130532"/>
          </a:xfrm>
        </p:grpSpPr>
        <p:pic>
          <p:nvPicPr>
            <p:cNvPr id="4" name="Picture 3" descr="unnamed_(3)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5140690"/>
              <a:ext cx="9144000" cy="198984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7200" i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</a:p>
            <a:p>
              <a:pPr algn="ctr"/>
              <a:endParaRPr lang="en-US" sz="6000" b="1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4134"/>
            <a:ext cx="9144000" cy="56938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আরিফ ইসতিয়াক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গেদরা সঃ প্রাঃ বিদ্যালয়, বকশিগঞ্জ, জামালপুর।</a:t>
            </a:r>
          </a:p>
          <a:p>
            <a:pPr algn="ctr"/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295400"/>
            <a:ext cx="1438656" cy="180136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57539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পঞ্চম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প্রাথমিক বিজ্ঞান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৪০ মিনিট।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০২-০৩-২০২০</a:t>
            </a:r>
          </a:p>
          <a:p>
            <a:pPr algn="ctr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0"/>
            <a:ext cx="4767943" cy="5562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630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ea typeface="+mn-ea"/>
                <a:cs typeface="NikoshBAN" pitchFamily="2" charset="0"/>
              </a:rPr>
              <a:t>চলো একটি ভিডিও দেখি</a:t>
            </a:r>
            <a:endParaRPr lang="en-US" sz="7200" b="1" dirty="0" smtClean="0"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ea typeface="+mn-ea"/>
                <a:cs typeface="NikoshBAN" pitchFamily="2" charset="0"/>
              </a:rPr>
              <a:t>চলো কিছু ছবি দেখি</a:t>
            </a:r>
            <a:endParaRPr lang="en-US" sz="7200" b="1" dirty="0" smtClean="0"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Content Placeholder 3" descr="images_(89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4343400"/>
            <a:ext cx="2971800" cy="2514601"/>
          </a:xfrm>
        </p:spPr>
      </p:pic>
      <p:pic>
        <p:nvPicPr>
          <p:cNvPr id="5" name="Picture 4" descr="images_(96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524000"/>
            <a:ext cx="3320738" cy="2667000"/>
          </a:xfrm>
          <a:prstGeom prst="rect">
            <a:avLst/>
          </a:prstGeom>
        </p:spPr>
      </p:pic>
      <p:pic>
        <p:nvPicPr>
          <p:cNvPr id="6" name="Picture 5" descr="images_-_2020-03-02T123053.61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787" y="1524000"/>
            <a:ext cx="3001755" cy="2590800"/>
          </a:xfrm>
          <a:prstGeom prst="rect">
            <a:avLst/>
          </a:prstGeom>
        </p:spPr>
      </p:pic>
      <p:pic>
        <p:nvPicPr>
          <p:cNvPr id="7" name="Picture 6" descr="images_-_2020-03-02T123131.66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00" y="4343400"/>
            <a:ext cx="2857500" cy="2514600"/>
          </a:xfrm>
          <a:prstGeom prst="rect">
            <a:avLst/>
          </a:prstGeom>
        </p:spPr>
      </p:pic>
      <p:pic>
        <p:nvPicPr>
          <p:cNvPr id="8" name="Picture 7" descr="images_-_2020-03-02T123556.478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1524000"/>
            <a:ext cx="2362200" cy="2895600"/>
          </a:xfrm>
          <a:prstGeom prst="rect">
            <a:avLst/>
          </a:prstGeom>
        </p:spPr>
      </p:pic>
      <p:pic>
        <p:nvPicPr>
          <p:cNvPr id="9" name="Picture 8" descr="images_-_2020-03-02T123711.17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267200"/>
            <a:ext cx="2819400" cy="2590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_(49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0"/>
            <a:ext cx="4648200" cy="3810000"/>
          </a:xfrm>
          <a:prstGeom prst="rect">
            <a:avLst/>
          </a:prstGeom>
        </p:spPr>
      </p:pic>
      <p:pic>
        <p:nvPicPr>
          <p:cNvPr id="5" name="Picture 4" descr="images_(5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199" y="3048000"/>
            <a:ext cx="4085535" cy="3810000"/>
          </a:xfrm>
          <a:prstGeom prst="rect">
            <a:avLst/>
          </a:prstGeom>
        </p:spPr>
      </p:pic>
      <p:pic>
        <p:nvPicPr>
          <p:cNvPr id="6" name="Picture 5" descr="images_(73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0"/>
            <a:ext cx="3048000" cy="2895600"/>
          </a:xfrm>
          <a:prstGeom prst="rect">
            <a:avLst/>
          </a:prstGeom>
        </p:spPr>
      </p:pic>
      <p:pic>
        <p:nvPicPr>
          <p:cNvPr id="7" name="Picture 6" descr="images_(87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199" y="0"/>
            <a:ext cx="2590801" cy="2971800"/>
          </a:xfrm>
          <a:prstGeom prst="rect">
            <a:avLst/>
          </a:prstGeom>
        </p:spPr>
      </p:pic>
      <p:pic>
        <p:nvPicPr>
          <p:cNvPr id="8" name="Picture 7" descr="images_(88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233813" cy="2895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(38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22020" cy="2773665"/>
          </a:xfrm>
          <a:prstGeom prst="rect">
            <a:avLst/>
          </a:prstGeom>
        </p:spPr>
      </p:pic>
      <p:pic>
        <p:nvPicPr>
          <p:cNvPr id="3" name="Picture 2" descr="images_(6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0"/>
            <a:ext cx="2286000" cy="2819400"/>
          </a:xfrm>
          <a:prstGeom prst="rect">
            <a:avLst/>
          </a:prstGeom>
        </p:spPr>
      </p:pic>
      <p:pic>
        <p:nvPicPr>
          <p:cNvPr id="4" name="Picture 3" descr="images_(63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2895600"/>
            <a:ext cx="4550728" cy="3962400"/>
          </a:xfrm>
          <a:prstGeom prst="rect">
            <a:avLst/>
          </a:prstGeom>
        </p:spPr>
      </p:pic>
      <p:pic>
        <p:nvPicPr>
          <p:cNvPr id="5" name="Picture 4" descr="images_(70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2819400"/>
            <a:ext cx="4419600" cy="4038601"/>
          </a:xfrm>
          <a:prstGeom prst="rect">
            <a:avLst/>
          </a:prstGeom>
        </p:spPr>
      </p:pic>
      <p:pic>
        <p:nvPicPr>
          <p:cNvPr id="6" name="Picture 5" descr="Pictur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0"/>
            <a:ext cx="2878231" cy="2819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678</TotalTime>
  <Words>216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Constantia</vt:lpstr>
      <vt:lpstr>NikoshBAN</vt:lpstr>
      <vt:lpstr>Vrinda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চলো একটি ভিডিও দেখি</vt:lpstr>
      <vt:lpstr>চলো কিছু ছবি দেখি</vt:lpstr>
      <vt:lpstr>PowerPoint Presentation</vt:lpstr>
      <vt:lpstr>PowerPoint Presentation</vt:lpstr>
      <vt:lpstr>আজকের পাঠ</vt:lpstr>
      <vt:lpstr> শিখনফল </vt:lpstr>
      <vt:lpstr>ছবিঃ পরিবেশ দূষণ।</vt:lpstr>
      <vt:lpstr>পানি দূষণ</vt:lpstr>
      <vt:lpstr>PowerPoint Presentation</vt:lpstr>
      <vt:lpstr>বায়ু দূষণ</vt:lpstr>
      <vt:lpstr>PowerPoint Presentation</vt:lpstr>
      <vt:lpstr>শব্দ দূষণ</vt:lpstr>
      <vt:lpstr>PowerPoint Presentation</vt:lpstr>
      <vt:lpstr>মাটি দূষণ</vt:lpstr>
      <vt:lpstr>PowerPoint Presentation</vt:lpstr>
      <vt:lpstr>PowerPoint Presentation</vt:lpstr>
      <vt:lpstr>মূল্যায়ন </vt:lpstr>
      <vt:lpstr>পর্যবেক্ষণ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PTI21</dc:creator>
  <cp:lastModifiedBy>aMinul DM</cp:lastModifiedBy>
  <cp:revision>137</cp:revision>
  <dcterms:created xsi:type="dcterms:W3CDTF">2006-08-16T00:00:00Z</dcterms:created>
  <dcterms:modified xsi:type="dcterms:W3CDTF">2020-03-06T08:55:34Z</dcterms:modified>
</cp:coreProperties>
</file>