
<file path=[Content_Types].xml><?xml version="1.0" encoding="utf-8"?>
<Types xmlns="http://schemas.openxmlformats.org/package/2006/content-types">
  <Default Extension="tmp" ContentType="image/pn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_Patuakhali" initials="D" lastIdx="1" clrIdx="0">
    <p:extLst>
      <p:ext uri="{19B8F6BF-5375-455C-9EA6-DF929625EA0E}">
        <p15:presenceInfo xmlns:p15="http://schemas.microsoft.com/office/powerpoint/2012/main" userId="DPE_Patuakh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F1CEE-139F-4016-B3E4-0B73BB7AA74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5EC7-13E7-464F-9F23-46A731C1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5EC7-13E7-464F-9F23-46A731C15A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C2CB-FB6D-4EAA-BF11-09F79F6D88B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C82D-26BD-429F-801E-C8F1E75B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91368"/>
            <a:ext cx="1219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5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542059"/>
            <a:ext cx="2508538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8" y="3100820"/>
            <a:ext cx="2508538" cy="203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02" y="3100820"/>
            <a:ext cx="2508538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9" y="542059"/>
            <a:ext cx="2508538" cy="2038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3100820"/>
            <a:ext cx="2508538" cy="2038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542059"/>
            <a:ext cx="2508538" cy="2038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59" y="542059"/>
            <a:ext cx="2508538" cy="2038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26" y="3100820"/>
            <a:ext cx="2508538" cy="20383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1" y="5139170"/>
            <a:ext cx="1374254" cy="162184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5139170"/>
            <a:ext cx="2064328" cy="1954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436" y="5596150"/>
            <a:ext cx="4558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মিতু ফুল গুলো জোড়া করে সাজাই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258723" y="5524934"/>
            <a:ext cx="832137" cy="779102"/>
          </a:xfrm>
          <a:prstGeom prst="wedgeEllipseCallout">
            <a:avLst>
              <a:gd name="adj1" fmla="val -137379"/>
              <a:gd name="adj2" fmla="val 25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357745"/>
            <a:ext cx="3259282" cy="2334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54" y="1357745"/>
            <a:ext cx="3259282" cy="233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3692235"/>
            <a:ext cx="3259282" cy="2334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54" y="3692235"/>
            <a:ext cx="3259282" cy="2334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4720" y="219456"/>
            <a:ext cx="4590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জোড়া দেখা যায় ?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928255"/>
            <a:ext cx="5652654" cy="33112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8" y="1468582"/>
            <a:ext cx="4723658" cy="244063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00421"/>
            <a:ext cx="9526" cy="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09" y="-66708"/>
            <a:ext cx="4308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-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909"/>
            <a:ext cx="2147453" cy="15655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18" y="2047174"/>
            <a:ext cx="2147453" cy="15655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79" y="2008909"/>
            <a:ext cx="2147453" cy="15655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04" y="2047174"/>
            <a:ext cx="2147453" cy="156556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7" y="2008909"/>
            <a:ext cx="2147453" cy="1565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109" y="4765964"/>
            <a:ext cx="507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3910330">
            <a:off x="5587924" y="4442805"/>
            <a:ext cx="2479708" cy="1773382"/>
          </a:xfrm>
          <a:prstGeom prst="wedgeEllipseCallout">
            <a:avLst>
              <a:gd name="adj1" fmla="val -40311"/>
              <a:gd name="adj2" fmla="val 1138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3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56" y="1330036"/>
            <a:ext cx="1533525" cy="2240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90" y="1356013"/>
            <a:ext cx="1533525" cy="224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43" y="1330036"/>
            <a:ext cx="1533525" cy="2240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68" y="1330036"/>
            <a:ext cx="1533525" cy="2240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68" y="1356013"/>
            <a:ext cx="1533525" cy="2240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91" y="1330036"/>
            <a:ext cx="1533525" cy="2240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02296" y="450574"/>
            <a:ext cx="669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জোড়া হল </a:t>
            </a:r>
            <a:r>
              <a:rPr lang="bn-BD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98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45486 L 0.23815 0.13472 C 0.2875 0.05463 0.36198 0.00902 0.43998 0.00902 C 0.52891 0.00902 0.60026 0.05463 0.64961 0.13472 L 0.88815 0.4548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1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25 0.4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6289 0.4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7227 0.493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149" y="372328"/>
            <a:ext cx="371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134" y="2381611"/>
            <a:ext cx="10690629" cy="3822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83" y="1628959"/>
            <a:ext cx="3493824" cy="31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2840180"/>
            <a:ext cx="12192001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সোহেল রানা</a:t>
            </a:r>
          </a:p>
          <a:p>
            <a:r>
              <a:rPr lang="bn-BD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BD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৯৯ নং মধ্য জয়নগর হাং পাড়া সরকারি প্রাঃ বিঃ</a:t>
            </a:r>
          </a:p>
          <a:p>
            <a:r>
              <a:rPr lang="bn-BD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দৌলত খান, ভোলা ।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965" y="20878"/>
            <a:ext cx="562494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78"/>
            <a:ext cx="4765966" cy="28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058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</a:t>
            </a:r>
          </a:p>
          <a:p>
            <a:r>
              <a:rPr lang="bn-BD" sz="5400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 প্রথম</a:t>
            </a:r>
          </a:p>
          <a:p>
            <a:r>
              <a:rPr lang="bn-BD" sz="5400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 তারিখঃ০২-০৩-২০২০</a:t>
            </a:r>
          </a:p>
          <a:p>
            <a:endParaRPr lang="en-US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46"/>
            <a:ext cx="12192000" cy="46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" y="1627744"/>
            <a:ext cx="1118061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জোড়ায় সাজানো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" y="3373582"/>
            <a:ext cx="739832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6" y="93105"/>
            <a:ext cx="3948545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471054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10" y="2258291"/>
            <a:ext cx="11845636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২.2.1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1amr sonar bangla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6652" y="601579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42" y="336885"/>
            <a:ext cx="1913022" cy="2370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89" y="962527"/>
            <a:ext cx="1913022" cy="2370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09" y="6016"/>
            <a:ext cx="1913022" cy="237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63" y="-491654"/>
            <a:ext cx="2822351" cy="2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9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395658"/>
            <a:ext cx="9526" cy="666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65018"/>
            <a:ext cx="12450474" cy="6477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019" y="-63420"/>
            <a:ext cx="11388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জিনিসগুলো দুইটি করে নিয়ে জোড়া করি </a:t>
            </a:r>
            <a:r>
              <a:rPr lang="bn-BD" sz="3600" b="1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3" y="665018"/>
            <a:ext cx="1067237" cy="1320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99" y="955162"/>
            <a:ext cx="1274618" cy="13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06" y="3795469"/>
            <a:ext cx="1225264" cy="1146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3780599"/>
            <a:ext cx="1262469" cy="1115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4" y="3780599"/>
            <a:ext cx="1108819" cy="1159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4" y="3795469"/>
            <a:ext cx="1215069" cy="1153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1" y="471963"/>
            <a:ext cx="3238500" cy="1913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21" y="368449"/>
            <a:ext cx="3238500" cy="2000678"/>
          </a:xfrm>
          <a:prstGeom prst="rect">
            <a:avLst/>
          </a:prstGeom>
        </p:spPr>
      </p:pic>
      <p:sp>
        <p:nvSpPr>
          <p:cNvPr id="19" name="Equal 18"/>
          <p:cNvSpPr/>
          <p:nvPr/>
        </p:nvSpPr>
        <p:spPr>
          <a:xfrm>
            <a:off x="7264538" y="947863"/>
            <a:ext cx="936051" cy="6052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>
            <a:off x="8305796" y="4012457"/>
            <a:ext cx="942975" cy="605231"/>
          </a:xfrm>
          <a:prstGeom prst="mathEqual">
            <a:avLst>
              <a:gd name="adj1" fmla="val 16652"/>
              <a:gd name="adj2" fmla="val 34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6123" y="904914"/>
            <a:ext cx="279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30691" y="904914"/>
            <a:ext cx="108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62309" y="904914"/>
            <a:ext cx="94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chemeClr val="tx2"/>
                </a:solidFill>
              </a:rPr>
              <a:t>(২)</a:t>
            </a:r>
            <a:endParaRPr lang="en-US" sz="4400" b="1" u="sng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25200" y="966469"/>
            <a:ext cx="56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টি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12625" y="3962884"/>
            <a:ext cx="1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74035" y="3694358"/>
            <a:ext cx="93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36037" y="3901328"/>
            <a:ext cx="48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5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6" y="1759527"/>
            <a:ext cx="4862947" cy="274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0764" y="193964"/>
            <a:ext cx="308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4682836"/>
            <a:ext cx="4973784" cy="1967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2424545"/>
            <a:ext cx="3768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 করে দেখাও 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1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101</Words>
  <Application>Microsoft Office PowerPoint</Application>
  <PresentationFormat>Widescreen</PresentationFormat>
  <Paragraphs>31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DPE_Patuakhali</dc:creator>
  <cp:lastModifiedBy>DPE_Patuakhali</cp:lastModifiedBy>
  <cp:revision>90</cp:revision>
  <dcterms:created xsi:type="dcterms:W3CDTF">2020-02-28T21:46:06Z</dcterms:created>
  <dcterms:modified xsi:type="dcterms:W3CDTF">2020-03-06T06:05:03Z</dcterms:modified>
</cp:coreProperties>
</file>