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4" r:id="rId9"/>
    <p:sldId id="265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89224-290A-41B6-A32C-C6031C5C326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DFA67-E8B2-4630-861F-42DC3DEFA9C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গ্রীষ্মকালীন ফল </a:t>
          </a:r>
          <a:endParaRPr lang="en-US" sz="2800" b="1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0288037-6995-4552-AAB1-362ABB01E5F6}" type="parTrans" cxnId="{E2A9377C-9C1B-422A-8B78-C3B6FBEF137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0FB5BD1B-D2BF-4157-B3F1-F422E429A6B8}" type="sibTrans" cxnId="{E2A9377C-9C1B-422A-8B78-C3B6FBEF137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ECF6A29-6E4B-4F9D-B7AF-91B783B067BD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আম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93E0E0C-9033-49A9-B3C5-AAC143003BB1}" type="parTrans" cxnId="{33D4B7C5-B4A2-47F7-AB8C-3872152C58E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E22FE20-23C9-41F2-B851-01EE288C74C8}" type="sibTrans" cxnId="{33D4B7C5-B4A2-47F7-AB8C-3872152C58E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17B1E77-BD2C-4749-A2CE-1D6F924D470A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জাম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BFD652C-ACE4-4F13-8DFD-ECF6198ED076}" type="parTrans" cxnId="{6C4F2CA8-4715-414F-A6CB-3A1C9B34C6A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24D5E8B-277C-4A87-8D31-7A002B4AC39D}" type="sibTrans" cxnId="{6C4F2CA8-4715-414F-A6CB-3A1C9B34C6A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EEED0AC-B416-4128-907B-4E7A3B0AF5B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শীতকালীন ফল </a:t>
          </a:r>
          <a:endParaRPr lang="en-US" sz="2800" b="1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EEBA2274-819E-4C54-9889-FC83BD280F70}" type="parTrans" cxnId="{C3C0F737-3C51-4ABB-B251-A2845B7FDAD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35B69A6-7F37-4060-A7B6-A8FBA5BA14E8}" type="sibTrans" cxnId="{C3C0F737-3C51-4ABB-B251-A2845B7FDAD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FE0B1B0-3EBE-430E-BF7D-804159FCDCD9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কমলা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62FF096-5537-4EAB-84DA-6EE2BE281EE9}" type="parTrans" cxnId="{130DBE7F-2AB7-4027-83A5-E4B45E7A877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7594E91-4C19-4BAB-A4AF-E3F3847C83B0}" type="sibTrans" cxnId="{130DBE7F-2AB7-4027-83A5-E4B45E7A877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63F2B4A-E604-487F-9891-412C23B66C38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জলপাই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09FF6CC-82A3-41E3-BA15-6EB249229BB0}" type="parTrans" cxnId="{4F769EDF-1AB0-42DA-A86E-6B5700AA6FDB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4B62DF6-73AE-4BA8-96DA-DFA5246752DB}" type="sibTrans" cxnId="{4F769EDF-1AB0-42DA-A86E-6B5700AA6FDB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FB6A3DD-96CD-419A-B934-5BF7EAB62632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লিচু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D316ABC-5942-4E91-BD84-47E455684A5C}" type="parTrans" cxnId="{0B466B36-047D-4DF3-BFA4-F2EE29030236}">
      <dgm:prSet/>
      <dgm:spPr/>
      <dgm:t>
        <a:bodyPr/>
        <a:lstStyle/>
        <a:p>
          <a:endParaRPr lang="en-US"/>
        </a:p>
      </dgm:t>
    </dgm:pt>
    <dgm:pt modelId="{C409D7EA-A20F-4B65-8264-8F6BD4405CD3}" type="sibTrans" cxnId="{0B466B36-047D-4DF3-BFA4-F2EE29030236}">
      <dgm:prSet/>
      <dgm:spPr/>
      <dgm:t>
        <a:bodyPr/>
        <a:lstStyle/>
        <a:p>
          <a:endParaRPr lang="en-US"/>
        </a:p>
      </dgm:t>
    </dgm:pt>
    <dgm:pt modelId="{AB2753BF-2E36-4C62-AFF9-163BBBB6B62D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কাঁঠাল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8983729-0C74-4A01-8266-BB5F246CB5C9}" type="parTrans" cxnId="{375532D3-8FA4-4B39-854A-A0BB27C6BCB8}">
      <dgm:prSet/>
      <dgm:spPr/>
      <dgm:t>
        <a:bodyPr/>
        <a:lstStyle/>
        <a:p>
          <a:endParaRPr lang="en-US"/>
        </a:p>
      </dgm:t>
    </dgm:pt>
    <dgm:pt modelId="{67694DB7-C4DE-4332-96CB-3F5B18B9AC83}" type="sibTrans" cxnId="{375532D3-8FA4-4B39-854A-A0BB27C6BCB8}">
      <dgm:prSet/>
      <dgm:spPr/>
      <dgm:t>
        <a:bodyPr/>
        <a:lstStyle/>
        <a:p>
          <a:endParaRPr lang="en-US"/>
        </a:p>
      </dgm:t>
    </dgm:pt>
    <dgm:pt modelId="{FDB5A3B7-0205-485F-918A-F4B8B7B6CFB2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বেল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065BCD6-1420-4328-A9F2-A7900DB308A9}" type="parTrans" cxnId="{1D0C83B1-37B7-41B6-A66A-4BD5843CF881}">
      <dgm:prSet/>
      <dgm:spPr/>
      <dgm:t>
        <a:bodyPr/>
        <a:lstStyle/>
        <a:p>
          <a:endParaRPr lang="en-US"/>
        </a:p>
      </dgm:t>
    </dgm:pt>
    <dgm:pt modelId="{3675CE6F-EDF6-423B-8A3A-9C2EEAD39B9B}" type="sibTrans" cxnId="{1D0C83B1-37B7-41B6-A66A-4BD5843CF881}">
      <dgm:prSet/>
      <dgm:spPr/>
      <dgm:t>
        <a:bodyPr/>
        <a:lstStyle/>
        <a:p>
          <a:endParaRPr lang="en-US"/>
        </a:p>
      </dgm:t>
    </dgm:pt>
    <dgm:pt modelId="{FCF6B25F-FA33-40A3-B435-AB42F3AFA4B0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পেয়ারা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364F05C-DFFA-44AD-9EA7-D64D5021D219}" type="parTrans" cxnId="{522BBFC9-D483-489C-88C8-49E936F69F05}">
      <dgm:prSet/>
      <dgm:spPr/>
      <dgm:t>
        <a:bodyPr/>
        <a:lstStyle/>
        <a:p>
          <a:endParaRPr lang="en-US"/>
        </a:p>
      </dgm:t>
    </dgm:pt>
    <dgm:pt modelId="{6337C3F4-1998-4AAF-B4E2-A91DA639D569}" type="sibTrans" cxnId="{522BBFC9-D483-489C-88C8-49E936F69F05}">
      <dgm:prSet/>
      <dgm:spPr/>
      <dgm:t>
        <a:bodyPr/>
        <a:lstStyle/>
        <a:p>
          <a:endParaRPr lang="en-US"/>
        </a:p>
      </dgm:t>
    </dgm:pt>
    <dgm:pt modelId="{A17F0159-CE6F-4992-91DE-EA5CB1E18DBE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আমড়া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257D7B2-E4C0-43BE-9049-CAD05278AE6E}" type="parTrans" cxnId="{25391D7B-DDFF-431E-B8ED-6A6423DB4CAC}">
      <dgm:prSet/>
      <dgm:spPr/>
      <dgm:t>
        <a:bodyPr/>
        <a:lstStyle/>
        <a:p>
          <a:endParaRPr lang="en-US"/>
        </a:p>
      </dgm:t>
    </dgm:pt>
    <dgm:pt modelId="{B954BF95-F44A-45DB-9082-FE337B81A81C}" type="sibTrans" cxnId="{25391D7B-DDFF-431E-B8ED-6A6423DB4CAC}">
      <dgm:prSet/>
      <dgm:spPr/>
      <dgm:t>
        <a:bodyPr/>
        <a:lstStyle/>
        <a:p>
          <a:endParaRPr lang="en-US"/>
        </a:p>
      </dgm:t>
    </dgm:pt>
    <dgm:pt modelId="{90FE5280-6BDE-4986-8815-8C27BA7CDC55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আনারস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2C29BE6-F3B1-47AB-B0CA-0E2F95E77136}" type="parTrans" cxnId="{F64683EB-1B2B-4BA0-846A-192E817839B7}">
      <dgm:prSet/>
      <dgm:spPr/>
      <dgm:t>
        <a:bodyPr/>
        <a:lstStyle/>
        <a:p>
          <a:endParaRPr lang="en-US"/>
        </a:p>
      </dgm:t>
    </dgm:pt>
    <dgm:pt modelId="{056453F8-465E-44D0-861F-1180EAF0E930}" type="sibTrans" cxnId="{F64683EB-1B2B-4BA0-846A-192E817839B7}">
      <dgm:prSet/>
      <dgm:spPr/>
      <dgm:t>
        <a:bodyPr/>
        <a:lstStyle/>
        <a:p>
          <a:endParaRPr lang="en-US"/>
        </a:p>
      </dgm:t>
    </dgm:pt>
    <dgm:pt modelId="{5DFB8D5F-B507-485F-B84F-72FA19FB9DC8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বরই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A52A7D6-F436-4096-BD7E-7E85A9FA37AC}" type="parTrans" cxnId="{616B8617-2976-40C6-8A82-93FF7DA41B44}">
      <dgm:prSet/>
      <dgm:spPr/>
      <dgm:t>
        <a:bodyPr/>
        <a:lstStyle/>
        <a:p>
          <a:endParaRPr lang="en-US"/>
        </a:p>
      </dgm:t>
    </dgm:pt>
    <dgm:pt modelId="{A24BE62E-F17D-440C-A965-F52C0F210805}" type="sibTrans" cxnId="{616B8617-2976-40C6-8A82-93FF7DA41B44}">
      <dgm:prSet/>
      <dgm:spPr/>
      <dgm:t>
        <a:bodyPr/>
        <a:lstStyle/>
        <a:p>
          <a:endParaRPr lang="en-US"/>
        </a:p>
      </dgm:t>
    </dgm:pt>
    <dgm:pt modelId="{DDF0DDE4-FB0C-48B1-AF8D-3FA37D00AB49}" type="pres">
      <dgm:prSet presAssocID="{12A89224-290A-41B6-A32C-C6031C5C32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F18D99-706D-4AB5-8E83-043ACAC4874A}" type="pres">
      <dgm:prSet presAssocID="{BFCDFA67-E8B2-4630-861F-42DC3DEFA9C8}" presName="root" presStyleCnt="0"/>
      <dgm:spPr/>
    </dgm:pt>
    <dgm:pt modelId="{5383AB13-A595-470B-BE2F-ABDF26CA8129}" type="pres">
      <dgm:prSet presAssocID="{BFCDFA67-E8B2-4630-861F-42DC3DEFA9C8}" presName="rootComposite" presStyleCnt="0"/>
      <dgm:spPr/>
    </dgm:pt>
    <dgm:pt modelId="{35B5C1A0-0BE2-41B9-89AD-A722490C360A}" type="pres">
      <dgm:prSet presAssocID="{BFCDFA67-E8B2-4630-861F-42DC3DEFA9C8}" presName="rootText" presStyleLbl="node1" presStyleIdx="0" presStyleCnt="2" custScaleX="192549" custScaleY="145965"/>
      <dgm:spPr/>
      <dgm:t>
        <a:bodyPr/>
        <a:lstStyle/>
        <a:p>
          <a:endParaRPr lang="en-US"/>
        </a:p>
      </dgm:t>
    </dgm:pt>
    <dgm:pt modelId="{797AC2F2-A771-4C77-84BA-E06E0477E368}" type="pres">
      <dgm:prSet presAssocID="{BFCDFA67-E8B2-4630-861F-42DC3DEFA9C8}" presName="rootConnector" presStyleLbl="node1" presStyleIdx="0" presStyleCnt="2"/>
      <dgm:spPr/>
      <dgm:t>
        <a:bodyPr/>
        <a:lstStyle/>
        <a:p>
          <a:endParaRPr lang="en-US"/>
        </a:p>
      </dgm:t>
    </dgm:pt>
    <dgm:pt modelId="{7DA85DEF-BD09-445C-AC3E-0D2CE93AF4F7}" type="pres">
      <dgm:prSet presAssocID="{BFCDFA67-E8B2-4630-861F-42DC3DEFA9C8}" presName="childShape" presStyleCnt="0"/>
      <dgm:spPr/>
    </dgm:pt>
    <dgm:pt modelId="{2420A54E-2116-4FB6-BBFE-F61D643FB66E}" type="pres">
      <dgm:prSet presAssocID="{993E0E0C-9033-49A9-B3C5-AAC143003BB1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F2BF364B-72AF-4A47-870D-DDC0A6395378}" type="pres">
      <dgm:prSet presAssocID="{7ECF6A29-6E4B-4F9D-B7AF-91B783B067BD}" presName="childText" presStyleLbl="bgAcc1" presStyleIdx="0" presStyleCnt="11" custScaleX="102904" custScaleY="81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8F73C-EF27-415F-98D7-5BCB30F29922}" type="pres">
      <dgm:prSet presAssocID="{EBFD652C-ACE4-4F13-8DFD-ECF6198ED076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24F26651-6E56-4F85-9AC9-3FE0198D4D56}" type="pres">
      <dgm:prSet presAssocID="{E17B1E77-BD2C-4749-A2CE-1D6F924D470A}" presName="childText" presStyleLbl="bgAcc1" presStyleIdx="1" presStyleCnt="11" custScaleX="108114" custScaleY="65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A523-9C4E-4DCD-B6C3-3753FB061C01}" type="pres">
      <dgm:prSet presAssocID="{ED316ABC-5942-4E91-BD84-47E455684A5C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EDBEAE55-C7DF-476D-9462-2CD6AB26F16D}" type="pres">
      <dgm:prSet presAssocID="{7FB6A3DD-96CD-419A-B934-5BF7EAB62632}" presName="childText" presStyleLbl="bgAcc1" presStyleIdx="2" presStyleCnt="11" custScaleX="132035" custScaleY="67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B7DC1-CB4A-4832-81B0-6B63D4C6D4D9}" type="pres">
      <dgm:prSet presAssocID="{88983729-0C74-4A01-8266-BB5F246CB5C9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5F6FD4CC-39D4-4894-ABD0-71DFE5AF4BAE}" type="pres">
      <dgm:prSet presAssocID="{AB2753BF-2E36-4C62-AFF9-163BBBB6B62D}" presName="childText" presStyleLbl="bgAcc1" presStyleIdx="3" presStyleCnt="11" custScaleX="187690" custScaleY="70488" custLinFactNeighborY="-1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0A0A1-38BA-4F64-993D-19855AE51962}" type="pres">
      <dgm:prSet presAssocID="{B065BCD6-1420-4328-A9F2-A7900DB308A9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1F83290F-2FC9-45C4-B502-CA677E3182BB}" type="pres">
      <dgm:prSet presAssocID="{FDB5A3B7-0205-485F-918A-F4B8B7B6CFB2}" presName="childText" presStyleLbl="bgAcc1" presStyleIdx="4" presStyleCnt="11" custScaleX="192643" custScaleY="65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5BB6B-D822-4ECF-B172-5B161B4CF5C8}" type="pres">
      <dgm:prSet presAssocID="{E364F05C-DFFA-44AD-9EA7-D64D5021D219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331D8262-817B-4F8A-916B-6A47ABFB1E73}" type="pres">
      <dgm:prSet presAssocID="{FCF6B25F-FA33-40A3-B435-AB42F3AFA4B0}" presName="childText" presStyleLbl="bgAcc1" presStyleIdx="5" presStyleCnt="11" custScaleX="203963" custScaleY="88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90DFA-273C-4938-9B08-9F2A3622AB3E}" type="pres">
      <dgm:prSet presAssocID="{6257D7B2-E4C0-43BE-9049-CAD05278AE6E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93311FCF-2267-4B79-9C92-EA451417ED69}" type="pres">
      <dgm:prSet presAssocID="{A17F0159-CE6F-4992-91DE-EA5CB1E18DBE}" presName="childText" presStyleLbl="bgAcc1" presStyleIdx="6" presStyleCnt="11" custScaleX="201413" custScaleY="86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76527-E78B-4D8C-9C62-0614E63FD88C}" type="pres">
      <dgm:prSet presAssocID="{C2C29BE6-F3B1-47AB-B0CA-0E2F95E77136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F0BDF29D-2C51-49CB-958C-19769FEF5E54}" type="pres">
      <dgm:prSet presAssocID="{90FE5280-6BDE-4986-8815-8C27BA7CDC55}" presName="childText" presStyleLbl="bgAcc1" presStyleIdx="7" presStyleCnt="11" custScaleX="211874" custScaleY="78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10A81-7753-4782-BF12-9A3B0301D46F}" type="pres">
      <dgm:prSet presAssocID="{CEEED0AC-B416-4128-907B-4E7A3B0AF5BD}" presName="root" presStyleCnt="0"/>
      <dgm:spPr/>
    </dgm:pt>
    <dgm:pt modelId="{FA7EB36B-9A04-47FF-99B9-51365ABD07DA}" type="pres">
      <dgm:prSet presAssocID="{CEEED0AC-B416-4128-907B-4E7A3B0AF5BD}" presName="rootComposite" presStyleCnt="0"/>
      <dgm:spPr/>
    </dgm:pt>
    <dgm:pt modelId="{C5E5447B-93DC-4594-867A-C7F5B1F4BCDB}" type="pres">
      <dgm:prSet presAssocID="{CEEED0AC-B416-4128-907B-4E7A3B0AF5BD}" presName="rootText" presStyleLbl="node1" presStyleIdx="1" presStyleCnt="2" custScaleX="257447" custScaleY="160484" custLinFactNeighborX="14719"/>
      <dgm:spPr/>
      <dgm:t>
        <a:bodyPr/>
        <a:lstStyle/>
        <a:p>
          <a:endParaRPr lang="en-US"/>
        </a:p>
      </dgm:t>
    </dgm:pt>
    <dgm:pt modelId="{03E2BEE8-D11B-4AD8-A704-AAFEB73E30A1}" type="pres">
      <dgm:prSet presAssocID="{CEEED0AC-B416-4128-907B-4E7A3B0AF5BD}" presName="rootConnector" presStyleLbl="node1" presStyleIdx="1" presStyleCnt="2"/>
      <dgm:spPr/>
      <dgm:t>
        <a:bodyPr/>
        <a:lstStyle/>
        <a:p>
          <a:endParaRPr lang="en-US"/>
        </a:p>
      </dgm:t>
    </dgm:pt>
    <dgm:pt modelId="{2347166C-607D-4555-9B96-7E2280297409}" type="pres">
      <dgm:prSet presAssocID="{CEEED0AC-B416-4128-907B-4E7A3B0AF5BD}" presName="childShape" presStyleCnt="0"/>
      <dgm:spPr/>
    </dgm:pt>
    <dgm:pt modelId="{B696831F-9A67-4D85-AD02-EE7086BECB33}" type="pres">
      <dgm:prSet presAssocID="{B62FF096-5537-4EAB-84DA-6EE2BE281EE9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34523D1D-2402-4C9E-9ACD-1B0964AA3A3C}" type="pres">
      <dgm:prSet presAssocID="{BFE0B1B0-3EBE-430E-BF7D-804159FCDCD9}" presName="childText" presStyleLbl="bgAcc1" presStyleIdx="8" presStyleCnt="11" custScaleX="203274" custScaleY="101809" custLinFactNeighborY="56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195F2-6874-45EB-AD23-C44125CD752D}" type="pres">
      <dgm:prSet presAssocID="{E09FF6CC-82A3-41E3-BA15-6EB249229BB0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0011B88C-088C-4315-82D7-9E8B0D450508}" type="pres">
      <dgm:prSet presAssocID="{363F2B4A-E604-487F-9891-412C23B66C38}" presName="childText" presStyleLbl="bgAcc1" presStyleIdx="9" presStyleCnt="11" custScaleX="209682" custScaleY="68881" custLinFactNeighborX="-1130" custLinFactNeighborY="85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6FD5E-9CEF-49E0-BF1F-34EE1BA88B5F}" type="pres">
      <dgm:prSet presAssocID="{4A52A7D6-F436-4096-BD7E-7E85A9FA37AC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8FC14581-B031-4608-97B0-A05DAD7102DF}" type="pres">
      <dgm:prSet presAssocID="{5DFB8D5F-B507-485F-B84F-72FA19FB9DC8}" presName="childText" presStyleLbl="bgAcc1" presStyleIdx="10" presStyleCnt="11" custScaleX="179391" custScaleY="71441" custLinFactY="171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9377C-9C1B-422A-8B78-C3B6FBEF1370}" srcId="{12A89224-290A-41B6-A32C-C6031C5C3261}" destId="{BFCDFA67-E8B2-4630-861F-42DC3DEFA9C8}" srcOrd="0" destOrd="0" parTransId="{00288037-6995-4552-AAB1-362ABB01E5F6}" sibTransId="{0FB5BD1B-D2BF-4157-B3F1-F422E429A6B8}"/>
    <dgm:cxn modelId="{4F769EDF-1AB0-42DA-A86E-6B5700AA6FDB}" srcId="{CEEED0AC-B416-4128-907B-4E7A3B0AF5BD}" destId="{363F2B4A-E604-487F-9891-412C23B66C38}" srcOrd="1" destOrd="0" parTransId="{E09FF6CC-82A3-41E3-BA15-6EB249229BB0}" sibTransId="{D4B62DF6-73AE-4BA8-96DA-DFA5246752DB}"/>
    <dgm:cxn modelId="{0E49C895-26E9-4003-92AD-6DF7EF58A8EC}" type="presOf" srcId="{4A52A7D6-F436-4096-BD7E-7E85A9FA37AC}" destId="{1606FD5E-9CEF-49E0-BF1F-34EE1BA88B5F}" srcOrd="0" destOrd="0" presId="urn:microsoft.com/office/officeart/2005/8/layout/hierarchy3"/>
    <dgm:cxn modelId="{CD03DBF0-4205-41B5-AD23-24E8E64B7114}" type="presOf" srcId="{88983729-0C74-4A01-8266-BB5F246CB5C9}" destId="{6B7B7DC1-CB4A-4832-81B0-6B63D4C6D4D9}" srcOrd="0" destOrd="0" presId="urn:microsoft.com/office/officeart/2005/8/layout/hierarchy3"/>
    <dgm:cxn modelId="{BB93BB7A-E495-4D03-82E4-F642EA1191F3}" type="presOf" srcId="{EBFD652C-ACE4-4F13-8DFD-ECF6198ED076}" destId="{1F28F73C-EF27-415F-98D7-5BCB30F29922}" srcOrd="0" destOrd="0" presId="urn:microsoft.com/office/officeart/2005/8/layout/hierarchy3"/>
    <dgm:cxn modelId="{848E53D3-A5C0-4873-873B-A79D2883B4B5}" type="presOf" srcId="{CEEED0AC-B416-4128-907B-4E7A3B0AF5BD}" destId="{C5E5447B-93DC-4594-867A-C7F5B1F4BCDB}" srcOrd="0" destOrd="0" presId="urn:microsoft.com/office/officeart/2005/8/layout/hierarchy3"/>
    <dgm:cxn modelId="{C5A2DB56-DCAA-4A91-AC45-9B059663E6D1}" type="presOf" srcId="{E364F05C-DFFA-44AD-9EA7-D64D5021D219}" destId="{AEF5BB6B-D822-4ECF-B172-5B161B4CF5C8}" srcOrd="0" destOrd="0" presId="urn:microsoft.com/office/officeart/2005/8/layout/hierarchy3"/>
    <dgm:cxn modelId="{28BAE6EA-9C6F-4969-9B5F-0D602CF6B55A}" type="presOf" srcId="{BFCDFA67-E8B2-4630-861F-42DC3DEFA9C8}" destId="{797AC2F2-A771-4C77-84BA-E06E0477E368}" srcOrd="1" destOrd="0" presId="urn:microsoft.com/office/officeart/2005/8/layout/hierarchy3"/>
    <dgm:cxn modelId="{CB238DB3-6E40-49BD-920B-42663C0D5190}" type="presOf" srcId="{993E0E0C-9033-49A9-B3C5-AAC143003BB1}" destId="{2420A54E-2116-4FB6-BBFE-F61D643FB66E}" srcOrd="0" destOrd="0" presId="urn:microsoft.com/office/officeart/2005/8/layout/hierarchy3"/>
    <dgm:cxn modelId="{DFBD973B-C7C2-4781-9481-C697FE68AADA}" type="presOf" srcId="{C2C29BE6-F3B1-47AB-B0CA-0E2F95E77136}" destId="{11476527-E78B-4D8C-9C62-0614E63FD88C}" srcOrd="0" destOrd="0" presId="urn:microsoft.com/office/officeart/2005/8/layout/hierarchy3"/>
    <dgm:cxn modelId="{409A43D7-4C2A-4C0C-855C-F9577865E91B}" type="presOf" srcId="{5DFB8D5F-B507-485F-B84F-72FA19FB9DC8}" destId="{8FC14581-B031-4608-97B0-A05DAD7102DF}" srcOrd="0" destOrd="0" presId="urn:microsoft.com/office/officeart/2005/8/layout/hierarchy3"/>
    <dgm:cxn modelId="{33D4B7C5-B4A2-47F7-AB8C-3872152C58EF}" srcId="{BFCDFA67-E8B2-4630-861F-42DC3DEFA9C8}" destId="{7ECF6A29-6E4B-4F9D-B7AF-91B783B067BD}" srcOrd="0" destOrd="0" parTransId="{993E0E0C-9033-49A9-B3C5-AAC143003BB1}" sibTransId="{3E22FE20-23C9-41F2-B851-01EE288C74C8}"/>
    <dgm:cxn modelId="{4AEB1BED-3389-4410-8D5A-8D9F15E7BCCB}" type="presOf" srcId="{BFE0B1B0-3EBE-430E-BF7D-804159FCDCD9}" destId="{34523D1D-2402-4C9E-9ACD-1B0964AA3A3C}" srcOrd="0" destOrd="0" presId="urn:microsoft.com/office/officeart/2005/8/layout/hierarchy3"/>
    <dgm:cxn modelId="{616B8617-2976-40C6-8A82-93FF7DA41B44}" srcId="{CEEED0AC-B416-4128-907B-4E7A3B0AF5BD}" destId="{5DFB8D5F-B507-485F-B84F-72FA19FB9DC8}" srcOrd="2" destOrd="0" parTransId="{4A52A7D6-F436-4096-BD7E-7E85A9FA37AC}" sibTransId="{A24BE62E-F17D-440C-A965-F52C0F210805}"/>
    <dgm:cxn modelId="{319FB71E-5708-419C-A0DF-6CA48412CE04}" type="presOf" srcId="{ED316ABC-5942-4E91-BD84-47E455684A5C}" destId="{E06BA523-9C4E-4DCD-B6C3-3753FB061C01}" srcOrd="0" destOrd="0" presId="urn:microsoft.com/office/officeart/2005/8/layout/hierarchy3"/>
    <dgm:cxn modelId="{92C8F342-6EF6-45E4-8C50-129E444C149B}" type="presOf" srcId="{BFCDFA67-E8B2-4630-861F-42DC3DEFA9C8}" destId="{35B5C1A0-0BE2-41B9-89AD-A722490C360A}" srcOrd="0" destOrd="0" presId="urn:microsoft.com/office/officeart/2005/8/layout/hierarchy3"/>
    <dgm:cxn modelId="{E22B2952-8B1A-4C6F-A920-6396DC0E69EB}" type="presOf" srcId="{90FE5280-6BDE-4986-8815-8C27BA7CDC55}" destId="{F0BDF29D-2C51-49CB-958C-19769FEF5E54}" srcOrd="0" destOrd="0" presId="urn:microsoft.com/office/officeart/2005/8/layout/hierarchy3"/>
    <dgm:cxn modelId="{0B466B36-047D-4DF3-BFA4-F2EE29030236}" srcId="{BFCDFA67-E8B2-4630-861F-42DC3DEFA9C8}" destId="{7FB6A3DD-96CD-419A-B934-5BF7EAB62632}" srcOrd="2" destOrd="0" parTransId="{ED316ABC-5942-4E91-BD84-47E455684A5C}" sibTransId="{C409D7EA-A20F-4B65-8264-8F6BD4405CD3}"/>
    <dgm:cxn modelId="{130DBE7F-2AB7-4027-83A5-E4B45E7A877C}" srcId="{CEEED0AC-B416-4128-907B-4E7A3B0AF5BD}" destId="{BFE0B1B0-3EBE-430E-BF7D-804159FCDCD9}" srcOrd="0" destOrd="0" parTransId="{B62FF096-5537-4EAB-84DA-6EE2BE281EE9}" sibTransId="{67594E91-4C19-4BAB-A4AF-E3F3847C83B0}"/>
    <dgm:cxn modelId="{375532D3-8FA4-4B39-854A-A0BB27C6BCB8}" srcId="{BFCDFA67-E8B2-4630-861F-42DC3DEFA9C8}" destId="{AB2753BF-2E36-4C62-AFF9-163BBBB6B62D}" srcOrd="3" destOrd="0" parTransId="{88983729-0C74-4A01-8266-BB5F246CB5C9}" sibTransId="{67694DB7-C4DE-4332-96CB-3F5B18B9AC83}"/>
    <dgm:cxn modelId="{522BBFC9-D483-489C-88C8-49E936F69F05}" srcId="{BFCDFA67-E8B2-4630-861F-42DC3DEFA9C8}" destId="{FCF6B25F-FA33-40A3-B435-AB42F3AFA4B0}" srcOrd="5" destOrd="0" parTransId="{E364F05C-DFFA-44AD-9EA7-D64D5021D219}" sibTransId="{6337C3F4-1998-4AAF-B4E2-A91DA639D569}"/>
    <dgm:cxn modelId="{F3DF2A1E-613B-4AB2-8854-EDC9C97815E7}" type="presOf" srcId="{E09FF6CC-82A3-41E3-BA15-6EB249229BB0}" destId="{708195F2-6874-45EB-AD23-C44125CD752D}" srcOrd="0" destOrd="0" presId="urn:microsoft.com/office/officeart/2005/8/layout/hierarchy3"/>
    <dgm:cxn modelId="{1D0C83B1-37B7-41B6-A66A-4BD5843CF881}" srcId="{BFCDFA67-E8B2-4630-861F-42DC3DEFA9C8}" destId="{FDB5A3B7-0205-485F-918A-F4B8B7B6CFB2}" srcOrd="4" destOrd="0" parTransId="{B065BCD6-1420-4328-A9F2-A7900DB308A9}" sibTransId="{3675CE6F-EDF6-423B-8A3A-9C2EEAD39B9B}"/>
    <dgm:cxn modelId="{25391D7B-DDFF-431E-B8ED-6A6423DB4CAC}" srcId="{BFCDFA67-E8B2-4630-861F-42DC3DEFA9C8}" destId="{A17F0159-CE6F-4992-91DE-EA5CB1E18DBE}" srcOrd="6" destOrd="0" parTransId="{6257D7B2-E4C0-43BE-9049-CAD05278AE6E}" sibTransId="{B954BF95-F44A-45DB-9082-FE337B81A81C}"/>
    <dgm:cxn modelId="{0DFF16B0-B66E-4C16-8C15-BBD1C555ECFD}" type="presOf" srcId="{B065BCD6-1420-4328-A9F2-A7900DB308A9}" destId="{BB00A0A1-38BA-4F64-993D-19855AE51962}" srcOrd="0" destOrd="0" presId="urn:microsoft.com/office/officeart/2005/8/layout/hierarchy3"/>
    <dgm:cxn modelId="{2197CD01-E88D-4589-8713-FF1A23AB5F39}" type="presOf" srcId="{E17B1E77-BD2C-4749-A2CE-1D6F924D470A}" destId="{24F26651-6E56-4F85-9AC9-3FE0198D4D56}" srcOrd="0" destOrd="0" presId="urn:microsoft.com/office/officeart/2005/8/layout/hierarchy3"/>
    <dgm:cxn modelId="{6C4F2CA8-4715-414F-A6CB-3A1C9B34C6A2}" srcId="{BFCDFA67-E8B2-4630-861F-42DC3DEFA9C8}" destId="{E17B1E77-BD2C-4749-A2CE-1D6F924D470A}" srcOrd="1" destOrd="0" parTransId="{EBFD652C-ACE4-4F13-8DFD-ECF6198ED076}" sibTransId="{124D5E8B-277C-4A87-8D31-7A002B4AC39D}"/>
    <dgm:cxn modelId="{797DE6C6-9180-43A1-882F-31CA523AE4A1}" type="presOf" srcId="{CEEED0AC-B416-4128-907B-4E7A3B0AF5BD}" destId="{03E2BEE8-D11B-4AD8-A704-AAFEB73E30A1}" srcOrd="1" destOrd="0" presId="urn:microsoft.com/office/officeart/2005/8/layout/hierarchy3"/>
    <dgm:cxn modelId="{AECB8725-5A9B-4EB4-8F2B-6898B23127B3}" type="presOf" srcId="{12A89224-290A-41B6-A32C-C6031C5C3261}" destId="{DDF0DDE4-FB0C-48B1-AF8D-3FA37D00AB49}" srcOrd="0" destOrd="0" presId="urn:microsoft.com/office/officeart/2005/8/layout/hierarchy3"/>
    <dgm:cxn modelId="{F64683EB-1B2B-4BA0-846A-192E817839B7}" srcId="{BFCDFA67-E8B2-4630-861F-42DC3DEFA9C8}" destId="{90FE5280-6BDE-4986-8815-8C27BA7CDC55}" srcOrd="7" destOrd="0" parTransId="{C2C29BE6-F3B1-47AB-B0CA-0E2F95E77136}" sibTransId="{056453F8-465E-44D0-861F-1180EAF0E930}"/>
    <dgm:cxn modelId="{D7DDAB45-928E-4EDF-B911-DBA9B62EC0E9}" type="presOf" srcId="{7ECF6A29-6E4B-4F9D-B7AF-91B783B067BD}" destId="{F2BF364B-72AF-4A47-870D-DDC0A6395378}" srcOrd="0" destOrd="0" presId="urn:microsoft.com/office/officeart/2005/8/layout/hierarchy3"/>
    <dgm:cxn modelId="{ECF872E9-FAC0-40A6-B33C-8893F93C4F73}" type="presOf" srcId="{7FB6A3DD-96CD-419A-B934-5BF7EAB62632}" destId="{EDBEAE55-C7DF-476D-9462-2CD6AB26F16D}" srcOrd="0" destOrd="0" presId="urn:microsoft.com/office/officeart/2005/8/layout/hierarchy3"/>
    <dgm:cxn modelId="{F985E37D-5E71-4865-89F0-80C15D21C014}" type="presOf" srcId="{B62FF096-5537-4EAB-84DA-6EE2BE281EE9}" destId="{B696831F-9A67-4D85-AD02-EE7086BECB33}" srcOrd="0" destOrd="0" presId="urn:microsoft.com/office/officeart/2005/8/layout/hierarchy3"/>
    <dgm:cxn modelId="{C6F0E649-BB59-49BC-BF3E-37AC1A35FD41}" type="presOf" srcId="{AB2753BF-2E36-4C62-AFF9-163BBBB6B62D}" destId="{5F6FD4CC-39D4-4894-ABD0-71DFE5AF4BAE}" srcOrd="0" destOrd="0" presId="urn:microsoft.com/office/officeart/2005/8/layout/hierarchy3"/>
    <dgm:cxn modelId="{F9145D13-4AFE-4F1F-93DE-A66B6B51B29D}" type="presOf" srcId="{FDB5A3B7-0205-485F-918A-F4B8B7B6CFB2}" destId="{1F83290F-2FC9-45C4-B502-CA677E3182BB}" srcOrd="0" destOrd="0" presId="urn:microsoft.com/office/officeart/2005/8/layout/hierarchy3"/>
    <dgm:cxn modelId="{336A760F-4E3E-4A78-A20A-BFB99268CD6C}" type="presOf" srcId="{A17F0159-CE6F-4992-91DE-EA5CB1E18DBE}" destId="{93311FCF-2267-4B79-9C92-EA451417ED69}" srcOrd="0" destOrd="0" presId="urn:microsoft.com/office/officeart/2005/8/layout/hierarchy3"/>
    <dgm:cxn modelId="{A36398E1-3BCD-49A5-B5C6-5745F7F86A67}" type="presOf" srcId="{363F2B4A-E604-487F-9891-412C23B66C38}" destId="{0011B88C-088C-4315-82D7-9E8B0D450508}" srcOrd="0" destOrd="0" presId="urn:microsoft.com/office/officeart/2005/8/layout/hierarchy3"/>
    <dgm:cxn modelId="{C3C0F737-3C51-4ABB-B251-A2845B7FDAD5}" srcId="{12A89224-290A-41B6-A32C-C6031C5C3261}" destId="{CEEED0AC-B416-4128-907B-4E7A3B0AF5BD}" srcOrd="1" destOrd="0" parTransId="{EEBA2274-819E-4C54-9889-FC83BD280F70}" sibTransId="{735B69A6-7F37-4060-A7B6-A8FBA5BA14E8}"/>
    <dgm:cxn modelId="{D4F973ED-E236-474F-B3F8-E7FEE158FC9A}" type="presOf" srcId="{FCF6B25F-FA33-40A3-B435-AB42F3AFA4B0}" destId="{331D8262-817B-4F8A-916B-6A47ABFB1E73}" srcOrd="0" destOrd="0" presId="urn:microsoft.com/office/officeart/2005/8/layout/hierarchy3"/>
    <dgm:cxn modelId="{DEA75048-7FA3-45CC-98EF-A437A2E31ABD}" type="presOf" srcId="{6257D7B2-E4C0-43BE-9049-CAD05278AE6E}" destId="{FA290DFA-273C-4938-9B08-9F2A3622AB3E}" srcOrd="0" destOrd="0" presId="urn:microsoft.com/office/officeart/2005/8/layout/hierarchy3"/>
    <dgm:cxn modelId="{D2FB1F07-4CC5-411B-9C21-9270F651CE23}" type="presParOf" srcId="{DDF0DDE4-FB0C-48B1-AF8D-3FA37D00AB49}" destId="{32F18D99-706D-4AB5-8E83-043ACAC4874A}" srcOrd="0" destOrd="0" presId="urn:microsoft.com/office/officeart/2005/8/layout/hierarchy3"/>
    <dgm:cxn modelId="{B1442C47-2013-4125-B09F-8221A9E8F533}" type="presParOf" srcId="{32F18D99-706D-4AB5-8E83-043ACAC4874A}" destId="{5383AB13-A595-470B-BE2F-ABDF26CA8129}" srcOrd="0" destOrd="0" presId="urn:microsoft.com/office/officeart/2005/8/layout/hierarchy3"/>
    <dgm:cxn modelId="{B95E1CE1-BD77-46A6-A913-48A23E1EE8F7}" type="presParOf" srcId="{5383AB13-A595-470B-BE2F-ABDF26CA8129}" destId="{35B5C1A0-0BE2-41B9-89AD-A722490C360A}" srcOrd="0" destOrd="0" presId="urn:microsoft.com/office/officeart/2005/8/layout/hierarchy3"/>
    <dgm:cxn modelId="{B50E28D5-EDAA-42AF-A068-872CA38C3C06}" type="presParOf" srcId="{5383AB13-A595-470B-BE2F-ABDF26CA8129}" destId="{797AC2F2-A771-4C77-84BA-E06E0477E368}" srcOrd="1" destOrd="0" presId="urn:microsoft.com/office/officeart/2005/8/layout/hierarchy3"/>
    <dgm:cxn modelId="{CF094CFA-7D74-4EEC-99FA-4C92BCFD7246}" type="presParOf" srcId="{32F18D99-706D-4AB5-8E83-043ACAC4874A}" destId="{7DA85DEF-BD09-445C-AC3E-0D2CE93AF4F7}" srcOrd="1" destOrd="0" presId="urn:microsoft.com/office/officeart/2005/8/layout/hierarchy3"/>
    <dgm:cxn modelId="{8C2C2FD1-2C98-4EFE-B0D3-DC5FEA663269}" type="presParOf" srcId="{7DA85DEF-BD09-445C-AC3E-0D2CE93AF4F7}" destId="{2420A54E-2116-4FB6-BBFE-F61D643FB66E}" srcOrd="0" destOrd="0" presId="urn:microsoft.com/office/officeart/2005/8/layout/hierarchy3"/>
    <dgm:cxn modelId="{28C1F9AC-E04A-451D-91BB-DB25803CBFAB}" type="presParOf" srcId="{7DA85DEF-BD09-445C-AC3E-0D2CE93AF4F7}" destId="{F2BF364B-72AF-4A47-870D-DDC0A6395378}" srcOrd="1" destOrd="0" presId="urn:microsoft.com/office/officeart/2005/8/layout/hierarchy3"/>
    <dgm:cxn modelId="{F6CD2899-E414-4BC3-8AE7-60128E3286BD}" type="presParOf" srcId="{7DA85DEF-BD09-445C-AC3E-0D2CE93AF4F7}" destId="{1F28F73C-EF27-415F-98D7-5BCB30F29922}" srcOrd="2" destOrd="0" presId="urn:microsoft.com/office/officeart/2005/8/layout/hierarchy3"/>
    <dgm:cxn modelId="{D488CB6C-89FF-4944-9965-08BC8B586FE6}" type="presParOf" srcId="{7DA85DEF-BD09-445C-AC3E-0D2CE93AF4F7}" destId="{24F26651-6E56-4F85-9AC9-3FE0198D4D56}" srcOrd="3" destOrd="0" presId="urn:microsoft.com/office/officeart/2005/8/layout/hierarchy3"/>
    <dgm:cxn modelId="{5F6D4841-72E4-4979-9FD3-9918615B3C5E}" type="presParOf" srcId="{7DA85DEF-BD09-445C-AC3E-0D2CE93AF4F7}" destId="{E06BA523-9C4E-4DCD-B6C3-3753FB061C01}" srcOrd="4" destOrd="0" presId="urn:microsoft.com/office/officeart/2005/8/layout/hierarchy3"/>
    <dgm:cxn modelId="{17E2D77E-1DD2-48E0-A9F6-D6EEA7DB152C}" type="presParOf" srcId="{7DA85DEF-BD09-445C-AC3E-0D2CE93AF4F7}" destId="{EDBEAE55-C7DF-476D-9462-2CD6AB26F16D}" srcOrd="5" destOrd="0" presId="urn:microsoft.com/office/officeart/2005/8/layout/hierarchy3"/>
    <dgm:cxn modelId="{BCB5DC5D-7007-4D11-9197-8A1F07CFC467}" type="presParOf" srcId="{7DA85DEF-BD09-445C-AC3E-0D2CE93AF4F7}" destId="{6B7B7DC1-CB4A-4832-81B0-6B63D4C6D4D9}" srcOrd="6" destOrd="0" presId="urn:microsoft.com/office/officeart/2005/8/layout/hierarchy3"/>
    <dgm:cxn modelId="{2731100B-EEEA-423E-912E-D6E9F2290EFB}" type="presParOf" srcId="{7DA85DEF-BD09-445C-AC3E-0D2CE93AF4F7}" destId="{5F6FD4CC-39D4-4894-ABD0-71DFE5AF4BAE}" srcOrd="7" destOrd="0" presId="urn:microsoft.com/office/officeart/2005/8/layout/hierarchy3"/>
    <dgm:cxn modelId="{BDDB21BE-860D-45FE-B2F6-7762E4CA8015}" type="presParOf" srcId="{7DA85DEF-BD09-445C-AC3E-0D2CE93AF4F7}" destId="{BB00A0A1-38BA-4F64-993D-19855AE51962}" srcOrd="8" destOrd="0" presId="urn:microsoft.com/office/officeart/2005/8/layout/hierarchy3"/>
    <dgm:cxn modelId="{6681C563-BA74-4F2D-B049-FDC877267128}" type="presParOf" srcId="{7DA85DEF-BD09-445C-AC3E-0D2CE93AF4F7}" destId="{1F83290F-2FC9-45C4-B502-CA677E3182BB}" srcOrd="9" destOrd="0" presId="urn:microsoft.com/office/officeart/2005/8/layout/hierarchy3"/>
    <dgm:cxn modelId="{97DCD683-1643-4F25-BA24-B990F869D8CE}" type="presParOf" srcId="{7DA85DEF-BD09-445C-AC3E-0D2CE93AF4F7}" destId="{AEF5BB6B-D822-4ECF-B172-5B161B4CF5C8}" srcOrd="10" destOrd="0" presId="urn:microsoft.com/office/officeart/2005/8/layout/hierarchy3"/>
    <dgm:cxn modelId="{6934ED25-6AAC-4FAE-B2FA-C38F3E69EC0E}" type="presParOf" srcId="{7DA85DEF-BD09-445C-AC3E-0D2CE93AF4F7}" destId="{331D8262-817B-4F8A-916B-6A47ABFB1E73}" srcOrd="11" destOrd="0" presId="urn:microsoft.com/office/officeart/2005/8/layout/hierarchy3"/>
    <dgm:cxn modelId="{48F71E42-7273-4965-A735-4E932DA6DC67}" type="presParOf" srcId="{7DA85DEF-BD09-445C-AC3E-0D2CE93AF4F7}" destId="{FA290DFA-273C-4938-9B08-9F2A3622AB3E}" srcOrd="12" destOrd="0" presId="urn:microsoft.com/office/officeart/2005/8/layout/hierarchy3"/>
    <dgm:cxn modelId="{DA2A97DE-DBE5-4C45-A595-F4DA648D213E}" type="presParOf" srcId="{7DA85DEF-BD09-445C-AC3E-0D2CE93AF4F7}" destId="{93311FCF-2267-4B79-9C92-EA451417ED69}" srcOrd="13" destOrd="0" presId="urn:microsoft.com/office/officeart/2005/8/layout/hierarchy3"/>
    <dgm:cxn modelId="{6DA1BE6D-BF0E-4216-8205-ADA82FF59F59}" type="presParOf" srcId="{7DA85DEF-BD09-445C-AC3E-0D2CE93AF4F7}" destId="{11476527-E78B-4D8C-9C62-0614E63FD88C}" srcOrd="14" destOrd="0" presId="urn:microsoft.com/office/officeart/2005/8/layout/hierarchy3"/>
    <dgm:cxn modelId="{726121DC-A875-4EC5-871C-188E066AD44B}" type="presParOf" srcId="{7DA85DEF-BD09-445C-AC3E-0D2CE93AF4F7}" destId="{F0BDF29D-2C51-49CB-958C-19769FEF5E54}" srcOrd="15" destOrd="0" presId="urn:microsoft.com/office/officeart/2005/8/layout/hierarchy3"/>
    <dgm:cxn modelId="{0EE115E3-17F4-4C40-B73C-A437A6AC735D}" type="presParOf" srcId="{DDF0DDE4-FB0C-48B1-AF8D-3FA37D00AB49}" destId="{79E10A81-7753-4782-BF12-9A3B0301D46F}" srcOrd="1" destOrd="0" presId="urn:microsoft.com/office/officeart/2005/8/layout/hierarchy3"/>
    <dgm:cxn modelId="{48AA32FA-F06A-45AE-924F-AE2657210727}" type="presParOf" srcId="{79E10A81-7753-4782-BF12-9A3B0301D46F}" destId="{FA7EB36B-9A04-47FF-99B9-51365ABD07DA}" srcOrd="0" destOrd="0" presId="urn:microsoft.com/office/officeart/2005/8/layout/hierarchy3"/>
    <dgm:cxn modelId="{1A2EBB0E-D2B0-4676-931D-6C721C95059C}" type="presParOf" srcId="{FA7EB36B-9A04-47FF-99B9-51365ABD07DA}" destId="{C5E5447B-93DC-4594-867A-C7F5B1F4BCDB}" srcOrd="0" destOrd="0" presId="urn:microsoft.com/office/officeart/2005/8/layout/hierarchy3"/>
    <dgm:cxn modelId="{46BC5237-021E-4D50-A23C-528D191832B9}" type="presParOf" srcId="{FA7EB36B-9A04-47FF-99B9-51365ABD07DA}" destId="{03E2BEE8-D11B-4AD8-A704-AAFEB73E30A1}" srcOrd="1" destOrd="0" presId="urn:microsoft.com/office/officeart/2005/8/layout/hierarchy3"/>
    <dgm:cxn modelId="{0366AAF9-3E0F-44B3-A885-1F16764F4985}" type="presParOf" srcId="{79E10A81-7753-4782-BF12-9A3B0301D46F}" destId="{2347166C-607D-4555-9B96-7E2280297409}" srcOrd="1" destOrd="0" presId="urn:microsoft.com/office/officeart/2005/8/layout/hierarchy3"/>
    <dgm:cxn modelId="{C5ECD370-80F5-4C7D-902C-110656F61588}" type="presParOf" srcId="{2347166C-607D-4555-9B96-7E2280297409}" destId="{B696831F-9A67-4D85-AD02-EE7086BECB33}" srcOrd="0" destOrd="0" presId="urn:microsoft.com/office/officeart/2005/8/layout/hierarchy3"/>
    <dgm:cxn modelId="{1AE69F14-5ACA-4912-9266-CBBCCAFE2625}" type="presParOf" srcId="{2347166C-607D-4555-9B96-7E2280297409}" destId="{34523D1D-2402-4C9E-9ACD-1B0964AA3A3C}" srcOrd="1" destOrd="0" presId="urn:microsoft.com/office/officeart/2005/8/layout/hierarchy3"/>
    <dgm:cxn modelId="{716D9227-31E6-47F2-905C-D27100B39242}" type="presParOf" srcId="{2347166C-607D-4555-9B96-7E2280297409}" destId="{708195F2-6874-45EB-AD23-C44125CD752D}" srcOrd="2" destOrd="0" presId="urn:microsoft.com/office/officeart/2005/8/layout/hierarchy3"/>
    <dgm:cxn modelId="{35437D28-A80F-4B01-B516-E877D2D0316A}" type="presParOf" srcId="{2347166C-607D-4555-9B96-7E2280297409}" destId="{0011B88C-088C-4315-82D7-9E8B0D450508}" srcOrd="3" destOrd="0" presId="urn:microsoft.com/office/officeart/2005/8/layout/hierarchy3"/>
    <dgm:cxn modelId="{1529C151-60A6-4EE1-BDEF-94BA7A598B35}" type="presParOf" srcId="{2347166C-607D-4555-9B96-7E2280297409}" destId="{1606FD5E-9CEF-49E0-BF1F-34EE1BA88B5F}" srcOrd="4" destOrd="0" presId="urn:microsoft.com/office/officeart/2005/8/layout/hierarchy3"/>
    <dgm:cxn modelId="{D25FE666-CE8F-48DE-836F-52767C9BABEF}" type="presParOf" srcId="{2347166C-607D-4555-9B96-7E2280297409}" destId="{8FC14581-B031-4608-97B0-A05DAD7102D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53FED-6808-4F24-A116-9020C799F04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A7A18-9D04-465C-B0BB-13C57CA3809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বারোমাসি ফল </a:t>
          </a:r>
          <a:endParaRPr lang="en-US" sz="2800" b="1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7740BFE3-FB94-423A-859B-6687C91FA7CB}" type="parTrans" cxnId="{3440B1AB-A618-4582-BA13-3A15B2458A3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5EAC12F-4840-49B2-B3A7-CFA361F71F6D}" type="sibTrans" cxnId="{3440B1AB-A618-4582-BA13-3A15B2458A3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B1E0A79-B493-498B-8A23-F1A8269D23D0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পেঁপে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1180369-66F1-4581-924F-FB19BD98D247}" type="parTrans" cxnId="{1CE78E5C-958D-409E-AC23-D873A4FF828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23D99F9-E83D-4914-A837-B399D0AB8DD1}" type="sibTrans" cxnId="{1CE78E5C-958D-409E-AC23-D873A4FF828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45BC8D0-E717-4D4F-832A-128910E06D3C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কলা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3954FA4-3A4D-4DCE-8B66-9AA06D6FC731}" type="parTrans" cxnId="{15694552-22B3-4228-9135-6DBD0674D31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C15E85D7-6C44-402A-BD69-C210C0F45625}" type="sibTrans" cxnId="{15694552-22B3-4228-9135-6DBD0674D31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A884CF9-863C-4300-8A99-B9094FA2C4D8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নারিকেল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34233FD-997A-4D65-81F8-07445B2B9A8E}" type="parTrans" cxnId="{628BF8FE-2BFF-4DC9-BE93-7A48F3FDD47D}">
      <dgm:prSet/>
      <dgm:spPr/>
      <dgm:t>
        <a:bodyPr/>
        <a:lstStyle/>
        <a:p>
          <a:endParaRPr lang="en-US"/>
        </a:p>
      </dgm:t>
    </dgm:pt>
    <dgm:pt modelId="{26709C9D-A411-4792-A4B7-C0C0EF785925}" type="sibTrans" cxnId="{628BF8FE-2BFF-4DC9-BE93-7A48F3FDD47D}">
      <dgm:prSet/>
      <dgm:spPr/>
      <dgm:t>
        <a:bodyPr/>
        <a:lstStyle/>
        <a:p>
          <a:endParaRPr lang="en-US"/>
        </a:p>
      </dgm:t>
    </dgm:pt>
    <dgm:pt modelId="{D97B5ACA-74B3-4483-B21E-9F8CE5D36149}" type="pres">
      <dgm:prSet presAssocID="{69053FED-6808-4F24-A116-9020C799F0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C82951-896C-49A2-913C-DFE05F804365}" type="pres">
      <dgm:prSet presAssocID="{F00A7A18-9D04-465C-B0BB-13C57CA38096}" presName="root" presStyleCnt="0"/>
      <dgm:spPr/>
    </dgm:pt>
    <dgm:pt modelId="{0187C162-857A-417F-8C68-AB1B1006F8F8}" type="pres">
      <dgm:prSet presAssocID="{F00A7A18-9D04-465C-B0BB-13C57CA38096}" presName="rootComposite" presStyleCnt="0"/>
      <dgm:spPr/>
    </dgm:pt>
    <dgm:pt modelId="{789973B8-BED8-473C-9823-B7A243513D23}" type="pres">
      <dgm:prSet presAssocID="{F00A7A18-9D04-465C-B0BB-13C57CA38096}" presName="rootText" presStyleLbl="node1" presStyleIdx="0" presStyleCnt="1" custScaleY="68302" custLinFactNeighborY="-88301"/>
      <dgm:spPr/>
      <dgm:t>
        <a:bodyPr/>
        <a:lstStyle/>
        <a:p>
          <a:endParaRPr lang="en-US"/>
        </a:p>
      </dgm:t>
    </dgm:pt>
    <dgm:pt modelId="{34779E74-6744-4412-87D7-5841802F3B9B}" type="pres">
      <dgm:prSet presAssocID="{F00A7A18-9D04-465C-B0BB-13C57CA38096}" presName="rootConnector" presStyleLbl="node1" presStyleIdx="0" presStyleCnt="1"/>
      <dgm:spPr/>
      <dgm:t>
        <a:bodyPr/>
        <a:lstStyle/>
        <a:p>
          <a:endParaRPr lang="en-US"/>
        </a:p>
      </dgm:t>
    </dgm:pt>
    <dgm:pt modelId="{77AD39B5-7628-4117-AE88-8E5D7D737DCC}" type="pres">
      <dgm:prSet presAssocID="{F00A7A18-9D04-465C-B0BB-13C57CA38096}" presName="childShape" presStyleCnt="0"/>
      <dgm:spPr/>
    </dgm:pt>
    <dgm:pt modelId="{5FC71BDB-F847-45C9-862B-9642CC796082}" type="pres">
      <dgm:prSet presAssocID="{51180369-66F1-4581-924F-FB19BD98D24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A341615-CC5E-4FCA-9923-F5890DDD8B40}" type="pres">
      <dgm:prSet presAssocID="{2B1E0A79-B493-498B-8A23-F1A8269D23D0}" presName="childText" presStyleLbl="bgAcc1" presStyleIdx="0" presStyleCnt="3" custScaleX="55906" custScaleY="37594" custLinFactNeighborY="-75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309E5-30B5-4074-B6D3-20F37C6C035C}" type="pres">
      <dgm:prSet presAssocID="{C3954FA4-3A4D-4DCE-8B66-9AA06D6FC73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EEBD1AC9-9B7F-438B-98B8-71D9CF88E79B}" type="pres">
      <dgm:prSet presAssocID="{945BC8D0-E717-4D4F-832A-128910E06D3C}" presName="childText" presStyleLbl="bgAcc1" presStyleIdx="1" presStyleCnt="3" custScaleX="61095" custScaleY="32453" custLinFactNeighborY="-69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EEF02-80E0-4CF3-AD25-A2490BA3A29E}" type="pres">
      <dgm:prSet presAssocID="{434233FD-997A-4D65-81F8-07445B2B9A8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A79E1BA-5FFC-47F2-8C57-8720FEECEBB3}" type="pres">
      <dgm:prSet presAssocID="{9A884CF9-863C-4300-8A99-B9094FA2C4D8}" presName="childText" presStyleLbl="bgAcc1" presStyleIdx="2" presStyleCnt="3" custScaleX="82645" custScaleY="35050" custLinFactNeighborY="-7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29F78-B843-489A-89BE-91596FBF0197}" type="presOf" srcId="{F00A7A18-9D04-465C-B0BB-13C57CA38096}" destId="{789973B8-BED8-473C-9823-B7A243513D23}" srcOrd="0" destOrd="0" presId="urn:microsoft.com/office/officeart/2005/8/layout/hierarchy3"/>
    <dgm:cxn modelId="{A28F939D-B15C-48ED-A019-FBE8C55E9324}" type="presOf" srcId="{F00A7A18-9D04-465C-B0BB-13C57CA38096}" destId="{34779E74-6744-4412-87D7-5841802F3B9B}" srcOrd="1" destOrd="0" presId="urn:microsoft.com/office/officeart/2005/8/layout/hierarchy3"/>
    <dgm:cxn modelId="{07D52065-BDDA-48CD-8B8A-6F6683C61173}" type="presOf" srcId="{434233FD-997A-4D65-81F8-07445B2B9A8E}" destId="{5F9EEF02-80E0-4CF3-AD25-A2490BA3A29E}" srcOrd="0" destOrd="0" presId="urn:microsoft.com/office/officeart/2005/8/layout/hierarchy3"/>
    <dgm:cxn modelId="{15694552-22B3-4228-9135-6DBD0674D31F}" srcId="{F00A7A18-9D04-465C-B0BB-13C57CA38096}" destId="{945BC8D0-E717-4D4F-832A-128910E06D3C}" srcOrd="1" destOrd="0" parTransId="{C3954FA4-3A4D-4DCE-8B66-9AA06D6FC731}" sibTransId="{C15E85D7-6C44-402A-BD69-C210C0F45625}"/>
    <dgm:cxn modelId="{1867A51E-52C3-46B2-B835-24BED1B1E37A}" type="presOf" srcId="{945BC8D0-E717-4D4F-832A-128910E06D3C}" destId="{EEBD1AC9-9B7F-438B-98B8-71D9CF88E79B}" srcOrd="0" destOrd="0" presId="urn:microsoft.com/office/officeart/2005/8/layout/hierarchy3"/>
    <dgm:cxn modelId="{6F66F601-A2AE-414F-AE01-8BA9CAB0A224}" type="presOf" srcId="{C3954FA4-3A4D-4DCE-8B66-9AA06D6FC731}" destId="{C4E309E5-30B5-4074-B6D3-20F37C6C035C}" srcOrd="0" destOrd="0" presId="urn:microsoft.com/office/officeart/2005/8/layout/hierarchy3"/>
    <dgm:cxn modelId="{AFDBB9BA-714C-449D-8FCA-D7C1B54CBBD7}" type="presOf" srcId="{69053FED-6808-4F24-A116-9020C799F043}" destId="{D97B5ACA-74B3-4483-B21E-9F8CE5D36149}" srcOrd="0" destOrd="0" presId="urn:microsoft.com/office/officeart/2005/8/layout/hierarchy3"/>
    <dgm:cxn modelId="{C22CA966-B89E-4954-A351-07793AE98F7A}" type="presOf" srcId="{2B1E0A79-B493-498B-8A23-F1A8269D23D0}" destId="{9A341615-CC5E-4FCA-9923-F5890DDD8B40}" srcOrd="0" destOrd="0" presId="urn:microsoft.com/office/officeart/2005/8/layout/hierarchy3"/>
    <dgm:cxn modelId="{3440B1AB-A618-4582-BA13-3A15B2458A3F}" srcId="{69053FED-6808-4F24-A116-9020C799F043}" destId="{F00A7A18-9D04-465C-B0BB-13C57CA38096}" srcOrd="0" destOrd="0" parTransId="{7740BFE3-FB94-423A-859B-6687C91FA7CB}" sibTransId="{D5EAC12F-4840-49B2-B3A7-CFA361F71F6D}"/>
    <dgm:cxn modelId="{3A17AD45-27B9-4011-8963-8EE2BE4F1FD3}" type="presOf" srcId="{9A884CF9-863C-4300-8A99-B9094FA2C4D8}" destId="{BA79E1BA-5FFC-47F2-8C57-8720FEECEBB3}" srcOrd="0" destOrd="0" presId="urn:microsoft.com/office/officeart/2005/8/layout/hierarchy3"/>
    <dgm:cxn modelId="{1CE78E5C-958D-409E-AC23-D873A4FF828F}" srcId="{F00A7A18-9D04-465C-B0BB-13C57CA38096}" destId="{2B1E0A79-B493-498B-8A23-F1A8269D23D0}" srcOrd="0" destOrd="0" parTransId="{51180369-66F1-4581-924F-FB19BD98D247}" sibTransId="{D23D99F9-E83D-4914-A837-B399D0AB8DD1}"/>
    <dgm:cxn modelId="{628BF8FE-2BFF-4DC9-BE93-7A48F3FDD47D}" srcId="{F00A7A18-9D04-465C-B0BB-13C57CA38096}" destId="{9A884CF9-863C-4300-8A99-B9094FA2C4D8}" srcOrd="2" destOrd="0" parTransId="{434233FD-997A-4D65-81F8-07445B2B9A8E}" sibTransId="{26709C9D-A411-4792-A4B7-C0C0EF785925}"/>
    <dgm:cxn modelId="{42662E52-001E-4B5B-ADD5-2A696C8C9469}" type="presOf" srcId="{51180369-66F1-4581-924F-FB19BD98D247}" destId="{5FC71BDB-F847-45C9-862B-9642CC796082}" srcOrd="0" destOrd="0" presId="urn:microsoft.com/office/officeart/2005/8/layout/hierarchy3"/>
    <dgm:cxn modelId="{8339192F-8553-40E3-B64B-57C6A4593C29}" type="presParOf" srcId="{D97B5ACA-74B3-4483-B21E-9F8CE5D36149}" destId="{BEC82951-896C-49A2-913C-DFE05F804365}" srcOrd="0" destOrd="0" presId="urn:microsoft.com/office/officeart/2005/8/layout/hierarchy3"/>
    <dgm:cxn modelId="{9F8F5C89-1920-49C9-957E-4DDBE1D2F4DA}" type="presParOf" srcId="{BEC82951-896C-49A2-913C-DFE05F804365}" destId="{0187C162-857A-417F-8C68-AB1B1006F8F8}" srcOrd="0" destOrd="0" presId="urn:microsoft.com/office/officeart/2005/8/layout/hierarchy3"/>
    <dgm:cxn modelId="{14FE19CA-A5E3-4BDC-926D-91F1D98B1955}" type="presParOf" srcId="{0187C162-857A-417F-8C68-AB1B1006F8F8}" destId="{789973B8-BED8-473C-9823-B7A243513D23}" srcOrd="0" destOrd="0" presId="urn:microsoft.com/office/officeart/2005/8/layout/hierarchy3"/>
    <dgm:cxn modelId="{33A3313B-2BB8-40A9-B5CB-157534ED9C39}" type="presParOf" srcId="{0187C162-857A-417F-8C68-AB1B1006F8F8}" destId="{34779E74-6744-4412-87D7-5841802F3B9B}" srcOrd="1" destOrd="0" presId="urn:microsoft.com/office/officeart/2005/8/layout/hierarchy3"/>
    <dgm:cxn modelId="{8BA5DA18-0E1C-4DD7-AF83-EAF40533FC3A}" type="presParOf" srcId="{BEC82951-896C-49A2-913C-DFE05F804365}" destId="{77AD39B5-7628-4117-AE88-8E5D7D737DCC}" srcOrd="1" destOrd="0" presId="urn:microsoft.com/office/officeart/2005/8/layout/hierarchy3"/>
    <dgm:cxn modelId="{AB9D75FB-0094-460D-B9AB-085B4DEDC0C9}" type="presParOf" srcId="{77AD39B5-7628-4117-AE88-8E5D7D737DCC}" destId="{5FC71BDB-F847-45C9-862B-9642CC796082}" srcOrd="0" destOrd="0" presId="urn:microsoft.com/office/officeart/2005/8/layout/hierarchy3"/>
    <dgm:cxn modelId="{82FD10D1-1595-4A97-B9F5-127B628EE4BE}" type="presParOf" srcId="{77AD39B5-7628-4117-AE88-8E5D7D737DCC}" destId="{9A341615-CC5E-4FCA-9923-F5890DDD8B40}" srcOrd="1" destOrd="0" presId="urn:microsoft.com/office/officeart/2005/8/layout/hierarchy3"/>
    <dgm:cxn modelId="{C6DE6CB2-21DA-460B-8B8E-3930A7AAAF81}" type="presParOf" srcId="{77AD39B5-7628-4117-AE88-8E5D7D737DCC}" destId="{C4E309E5-30B5-4074-B6D3-20F37C6C035C}" srcOrd="2" destOrd="0" presId="urn:microsoft.com/office/officeart/2005/8/layout/hierarchy3"/>
    <dgm:cxn modelId="{C7B5F9BE-00D4-45CD-94D9-8184B3C9FEA8}" type="presParOf" srcId="{77AD39B5-7628-4117-AE88-8E5D7D737DCC}" destId="{EEBD1AC9-9B7F-438B-98B8-71D9CF88E79B}" srcOrd="3" destOrd="0" presId="urn:microsoft.com/office/officeart/2005/8/layout/hierarchy3"/>
    <dgm:cxn modelId="{F17863F6-B82D-47C2-A141-614CE1326D0B}" type="presParOf" srcId="{77AD39B5-7628-4117-AE88-8E5D7D737DCC}" destId="{5F9EEF02-80E0-4CF3-AD25-A2490BA3A29E}" srcOrd="4" destOrd="0" presId="urn:microsoft.com/office/officeart/2005/8/layout/hierarchy3"/>
    <dgm:cxn modelId="{4F7760CC-688F-4EA5-9196-E24C2355D786}" type="presParOf" srcId="{77AD39B5-7628-4117-AE88-8E5D7D737DCC}" destId="{BA79E1BA-5FFC-47F2-8C57-8720FEECEBB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B95AB-A532-40E0-B0E9-4C63F597276F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2CE354-D621-4FBB-A6E0-F9C39BCC6357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গ্রীষ্ম</a:t>
          </a:r>
          <a:r>
            <a:rPr lang="bn-IN" sz="2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BAE0B6A7-355C-4077-8223-13C33E9A75E1}" type="parTrans" cxnId="{4B121513-235D-485F-8E10-1A4739BD0C9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5E5812A-ECFF-4F31-B8B7-FB7BBB834519}" type="sibTrans" cxnId="{4B121513-235D-485F-8E10-1A4739BD0C9F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5CB6581-35EB-492F-AA98-21A19884222A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গ্রীষ্মকালে আমরা কী কী ফল খেতে পারি?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1B7A3BD-BF43-4CDE-8978-DF4F6B88C125}" type="parTrans" cxnId="{CBA59068-D0CC-444B-A759-44C0CF58A947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89EC7C1-519B-4207-B806-33C6C8E71A71}" type="sibTrans" cxnId="{CBA59068-D0CC-444B-A759-44C0CF58A947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D912A22-A244-4F36-ACA4-41A6ECA6FECA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শীত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A091DB6-9D60-4BC3-A831-9ECAF727C7DA}" type="parTrans" cxnId="{DFD981C4-87BD-403F-8001-848D4C67D8C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A2DBE36-5FFF-4D85-9F6A-AE976BF32F52}" type="sibTrans" cxnId="{DFD981C4-87BD-403F-8001-848D4C67D8C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83FCCCE8-52DA-429E-A03B-C022BE0C9AA6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শীতকালে আমরা বাজার থেকে কী কী ফল কিনতে পারি?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C794987-1E14-4AAA-BF3C-29D2D69B2258}" type="parTrans" cxnId="{DE0C8D3E-508E-4F9B-8764-3492A4A8A32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124963F-7034-46B5-AEAF-03A074B89514}" type="sibTrans" cxnId="{DE0C8D3E-508E-4F9B-8764-3492A4A8A32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9527BAE-7875-4F24-B112-44B48E7B62F2}" type="pres">
      <dgm:prSet presAssocID="{072B95AB-A532-40E0-B0E9-4C63F59727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774A7C-D296-4095-A492-107AC38A5AD8}" type="pres">
      <dgm:prSet presAssocID="{EC2CE354-D621-4FBB-A6E0-F9C39BCC6357}" presName="linNode" presStyleCnt="0"/>
      <dgm:spPr/>
    </dgm:pt>
    <dgm:pt modelId="{B445AA5C-2DDB-4C52-94CE-AAF024CC2E24}" type="pres">
      <dgm:prSet presAssocID="{EC2CE354-D621-4FBB-A6E0-F9C39BCC635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E8C0F-9412-4D3E-BD85-D17E0CDAFF47}" type="pres">
      <dgm:prSet presAssocID="{EC2CE354-D621-4FBB-A6E0-F9C39BCC635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A7488-A17F-41DC-960C-0892B4E7DF5F}" type="pres">
      <dgm:prSet presAssocID="{D5E5812A-ECFF-4F31-B8B7-FB7BBB834519}" presName="spacing" presStyleCnt="0"/>
      <dgm:spPr/>
    </dgm:pt>
    <dgm:pt modelId="{2310960A-F2CD-4FE6-A35B-550E9A60C7F7}" type="pres">
      <dgm:prSet presAssocID="{2D912A22-A244-4F36-ACA4-41A6ECA6FECA}" presName="linNode" presStyleCnt="0"/>
      <dgm:spPr/>
    </dgm:pt>
    <dgm:pt modelId="{4687160C-D442-4786-811D-0CCAD97C1FB3}" type="pres">
      <dgm:prSet presAssocID="{2D912A22-A244-4F36-ACA4-41A6ECA6FECA}" presName="parentShp" presStyleLbl="node1" presStyleIdx="1" presStyleCnt="2" custLinFactNeighborY="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8E8A-396C-4BF9-9A45-6068A283946F}" type="pres">
      <dgm:prSet presAssocID="{2D912A22-A244-4F36-ACA4-41A6ECA6FECA}" presName="childShp" presStyleLbl="bgAccFollowNode1" presStyleIdx="1" presStyleCnt="2" custLinFactNeighborY="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D981C4-87BD-403F-8001-848D4C67D8CA}" srcId="{072B95AB-A532-40E0-B0E9-4C63F597276F}" destId="{2D912A22-A244-4F36-ACA4-41A6ECA6FECA}" srcOrd="1" destOrd="0" parTransId="{3A091DB6-9D60-4BC3-A831-9ECAF727C7DA}" sibTransId="{1A2DBE36-5FFF-4D85-9F6A-AE976BF32F52}"/>
    <dgm:cxn modelId="{CBA59068-D0CC-444B-A759-44C0CF58A947}" srcId="{EC2CE354-D621-4FBB-A6E0-F9C39BCC6357}" destId="{F5CB6581-35EB-492F-AA98-21A19884222A}" srcOrd="0" destOrd="0" parTransId="{11B7A3BD-BF43-4CDE-8978-DF4F6B88C125}" sibTransId="{689EC7C1-519B-4207-B806-33C6C8E71A71}"/>
    <dgm:cxn modelId="{CF890E88-D21F-4A56-B5CC-0AD928580F8B}" type="presOf" srcId="{EC2CE354-D621-4FBB-A6E0-F9C39BCC6357}" destId="{B445AA5C-2DDB-4C52-94CE-AAF024CC2E24}" srcOrd="0" destOrd="0" presId="urn:microsoft.com/office/officeart/2005/8/layout/vList6"/>
    <dgm:cxn modelId="{DE0C8D3E-508E-4F9B-8764-3492A4A8A32E}" srcId="{2D912A22-A244-4F36-ACA4-41A6ECA6FECA}" destId="{83FCCCE8-52DA-429E-A03B-C022BE0C9AA6}" srcOrd="0" destOrd="0" parTransId="{CC794987-1E14-4AAA-BF3C-29D2D69B2258}" sibTransId="{9124963F-7034-46B5-AEAF-03A074B89514}"/>
    <dgm:cxn modelId="{534DC47A-B79B-4735-AFA7-C2455DC3B0FB}" type="presOf" srcId="{F5CB6581-35EB-492F-AA98-21A19884222A}" destId="{B60E8C0F-9412-4D3E-BD85-D17E0CDAFF47}" srcOrd="0" destOrd="0" presId="urn:microsoft.com/office/officeart/2005/8/layout/vList6"/>
    <dgm:cxn modelId="{4CDE171F-0BF9-44A0-93A4-8442A5561EDD}" type="presOf" srcId="{2D912A22-A244-4F36-ACA4-41A6ECA6FECA}" destId="{4687160C-D442-4786-811D-0CCAD97C1FB3}" srcOrd="0" destOrd="0" presId="urn:microsoft.com/office/officeart/2005/8/layout/vList6"/>
    <dgm:cxn modelId="{4B121513-235D-485F-8E10-1A4739BD0C9F}" srcId="{072B95AB-A532-40E0-B0E9-4C63F597276F}" destId="{EC2CE354-D621-4FBB-A6E0-F9C39BCC6357}" srcOrd="0" destOrd="0" parTransId="{BAE0B6A7-355C-4077-8223-13C33E9A75E1}" sibTransId="{D5E5812A-ECFF-4F31-B8B7-FB7BBB834519}"/>
    <dgm:cxn modelId="{43F6A229-AE77-4899-A4CA-57CBC88D86E4}" type="presOf" srcId="{072B95AB-A532-40E0-B0E9-4C63F597276F}" destId="{29527BAE-7875-4F24-B112-44B48E7B62F2}" srcOrd="0" destOrd="0" presId="urn:microsoft.com/office/officeart/2005/8/layout/vList6"/>
    <dgm:cxn modelId="{5B9D2CA0-B187-4F74-A7D0-2911D5DDB19E}" type="presOf" srcId="{83FCCCE8-52DA-429E-A03B-C022BE0C9AA6}" destId="{37428E8A-396C-4BF9-9A45-6068A283946F}" srcOrd="0" destOrd="0" presId="urn:microsoft.com/office/officeart/2005/8/layout/vList6"/>
    <dgm:cxn modelId="{4B8DE6F4-1FA8-406D-B883-70D37736F862}" type="presParOf" srcId="{29527BAE-7875-4F24-B112-44B48E7B62F2}" destId="{DE774A7C-D296-4095-A492-107AC38A5AD8}" srcOrd="0" destOrd="0" presId="urn:microsoft.com/office/officeart/2005/8/layout/vList6"/>
    <dgm:cxn modelId="{4C52B9BC-2A3B-44B0-B3FE-F01B7E6B7E92}" type="presParOf" srcId="{DE774A7C-D296-4095-A492-107AC38A5AD8}" destId="{B445AA5C-2DDB-4C52-94CE-AAF024CC2E24}" srcOrd="0" destOrd="0" presId="urn:microsoft.com/office/officeart/2005/8/layout/vList6"/>
    <dgm:cxn modelId="{E30C0B42-30F6-4BE8-ABD1-F8AB34E5D8E1}" type="presParOf" srcId="{DE774A7C-D296-4095-A492-107AC38A5AD8}" destId="{B60E8C0F-9412-4D3E-BD85-D17E0CDAFF47}" srcOrd="1" destOrd="0" presId="urn:microsoft.com/office/officeart/2005/8/layout/vList6"/>
    <dgm:cxn modelId="{1D984757-28B7-489E-B06F-F50A378BB9D4}" type="presParOf" srcId="{29527BAE-7875-4F24-B112-44B48E7B62F2}" destId="{090A7488-A17F-41DC-960C-0892B4E7DF5F}" srcOrd="1" destOrd="0" presId="urn:microsoft.com/office/officeart/2005/8/layout/vList6"/>
    <dgm:cxn modelId="{12498F6D-31DF-43F5-ABA8-A8A497F766B6}" type="presParOf" srcId="{29527BAE-7875-4F24-B112-44B48E7B62F2}" destId="{2310960A-F2CD-4FE6-A35B-550E9A60C7F7}" srcOrd="2" destOrd="0" presId="urn:microsoft.com/office/officeart/2005/8/layout/vList6"/>
    <dgm:cxn modelId="{3042ABEA-E191-4753-9BE6-AF7C378213B3}" type="presParOf" srcId="{2310960A-F2CD-4FE6-A35B-550E9A60C7F7}" destId="{4687160C-D442-4786-811D-0CCAD97C1FB3}" srcOrd="0" destOrd="0" presId="urn:microsoft.com/office/officeart/2005/8/layout/vList6"/>
    <dgm:cxn modelId="{A1AE4757-DC86-4AD4-99A7-7B3E1324A0DC}" type="presParOf" srcId="{2310960A-F2CD-4FE6-A35B-550E9A60C7F7}" destId="{37428E8A-396C-4BF9-9A45-6068A28394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9437EE-9354-4342-A391-DD3934C075BD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4E0FCC-2E38-4D73-B823-23A92F614CF6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বারোমাস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E6475D1-A172-4BEB-9889-29B157A996F4}" type="parTrans" cxnId="{22E964F0-E7CA-443A-9653-166A8898FA6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D8DDD1B-2E52-43D6-8375-2EF8F80DD9D8}" type="sibTrans" cxnId="{22E964F0-E7CA-443A-9653-166A8898FA6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12601C4-5975-4192-8EE7-A59DA374235F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বছরের যেকোনো সময় আমরা কোন কোন ফল পাই?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0D8FE99-EE3A-43DE-BBCB-1D7B02D3F9A4}" type="parTrans" cxnId="{16F4FD5A-D120-4916-AFD0-1653EABCC101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8BAE83DE-F1B1-48AE-98E2-F8889BEC94F3}" type="sibTrans" cxnId="{16F4FD5A-D120-4916-AFD0-1653EABCC101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9CB47B7-6CBA-4081-BCD5-C8C5AF757439}" type="pres">
      <dgm:prSet presAssocID="{309437EE-9354-4342-A391-DD3934C075B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CEE55B-05A9-4B43-8EC0-C857C66D39C0}" type="pres">
      <dgm:prSet presAssocID="{1A4E0FCC-2E38-4D73-B823-23A92F614CF6}" presName="linNode" presStyleCnt="0"/>
      <dgm:spPr/>
    </dgm:pt>
    <dgm:pt modelId="{A90B4594-B00F-4849-A55C-AA6E057BA271}" type="pres">
      <dgm:prSet presAssocID="{1A4E0FCC-2E38-4D73-B823-23A92F614CF6}" presName="parentShp" presStyleLbl="node1" presStyleIdx="0" presStyleCnt="1" custScaleY="90909" custLinFactNeighborY="-1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75153-5DCA-493B-A9BB-931246F8BD4D}" type="pres">
      <dgm:prSet presAssocID="{1A4E0FCC-2E38-4D73-B823-23A92F614CF6}" presName="childShp" presStyleLbl="bgAccFollowNode1" presStyleIdx="0" presStyleCnt="1" custLinFactNeighborY="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4FD5A-D120-4916-AFD0-1653EABCC101}" srcId="{1A4E0FCC-2E38-4D73-B823-23A92F614CF6}" destId="{912601C4-5975-4192-8EE7-A59DA374235F}" srcOrd="0" destOrd="0" parTransId="{70D8FE99-EE3A-43DE-BBCB-1D7B02D3F9A4}" sibTransId="{8BAE83DE-F1B1-48AE-98E2-F8889BEC94F3}"/>
    <dgm:cxn modelId="{8EA3CEEA-FC4A-4589-949F-7733072D2EDF}" type="presOf" srcId="{912601C4-5975-4192-8EE7-A59DA374235F}" destId="{A5375153-5DCA-493B-A9BB-931246F8BD4D}" srcOrd="0" destOrd="0" presId="urn:microsoft.com/office/officeart/2005/8/layout/vList6"/>
    <dgm:cxn modelId="{22E964F0-E7CA-443A-9653-166A8898FA60}" srcId="{309437EE-9354-4342-A391-DD3934C075BD}" destId="{1A4E0FCC-2E38-4D73-B823-23A92F614CF6}" srcOrd="0" destOrd="0" parTransId="{AE6475D1-A172-4BEB-9889-29B157A996F4}" sibTransId="{9D8DDD1B-2E52-43D6-8375-2EF8F80DD9D8}"/>
    <dgm:cxn modelId="{6D7163C4-6776-4E8B-804C-BC8B9B340C62}" type="presOf" srcId="{309437EE-9354-4342-A391-DD3934C075BD}" destId="{99CB47B7-6CBA-4081-BCD5-C8C5AF757439}" srcOrd="0" destOrd="0" presId="urn:microsoft.com/office/officeart/2005/8/layout/vList6"/>
    <dgm:cxn modelId="{329FA2E2-55C3-4972-AAF8-D6BBA2B4563D}" type="presOf" srcId="{1A4E0FCC-2E38-4D73-B823-23A92F614CF6}" destId="{A90B4594-B00F-4849-A55C-AA6E057BA271}" srcOrd="0" destOrd="0" presId="urn:microsoft.com/office/officeart/2005/8/layout/vList6"/>
    <dgm:cxn modelId="{450715BD-EEAE-482D-86C4-B87E9EE5618A}" type="presParOf" srcId="{99CB47B7-6CBA-4081-BCD5-C8C5AF757439}" destId="{BDCEE55B-05A9-4B43-8EC0-C857C66D39C0}" srcOrd="0" destOrd="0" presId="urn:microsoft.com/office/officeart/2005/8/layout/vList6"/>
    <dgm:cxn modelId="{536E332A-6650-4D1C-AA66-D3B8373B9E94}" type="presParOf" srcId="{BDCEE55B-05A9-4B43-8EC0-C857C66D39C0}" destId="{A90B4594-B00F-4849-A55C-AA6E057BA271}" srcOrd="0" destOrd="0" presId="urn:microsoft.com/office/officeart/2005/8/layout/vList6"/>
    <dgm:cxn modelId="{2CD2DD4A-DB8B-4BD6-AC56-B3BC9C6C0D7C}" type="presParOf" srcId="{BDCEE55B-05A9-4B43-8EC0-C857C66D39C0}" destId="{A5375153-5DCA-493B-A9BB-931246F8BD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5C1A0-0BE2-41B9-89AD-A722490C360A}">
      <dsp:nvSpPr>
        <dsp:cNvPr id="0" name=""/>
        <dsp:cNvSpPr/>
      </dsp:nvSpPr>
      <dsp:spPr>
        <a:xfrm>
          <a:off x="151192" y="2482"/>
          <a:ext cx="1977885" cy="74968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গ্রীষ্মকালীন ফল </a:t>
          </a:r>
          <a:endParaRPr 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51192" y="2482"/>
        <a:ext cx="1977885" cy="749684"/>
      </dsp:txXfrm>
    </dsp:sp>
    <dsp:sp modelId="{2420A54E-2116-4FB6-BBFE-F61D643FB66E}">
      <dsp:nvSpPr>
        <dsp:cNvPr id="0" name=""/>
        <dsp:cNvSpPr/>
      </dsp:nvSpPr>
      <dsp:spPr>
        <a:xfrm>
          <a:off x="348981" y="752167"/>
          <a:ext cx="197788" cy="33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73"/>
              </a:lnTo>
              <a:lnTo>
                <a:pt x="197788" y="336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F364B-72AF-4A47-870D-DDC0A6395378}">
      <dsp:nvSpPr>
        <dsp:cNvPr id="0" name=""/>
        <dsp:cNvSpPr/>
      </dsp:nvSpPr>
      <dsp:spPr>
        <a:xfrm>
          <a:off x="546769" y="880569"/>
          <a:ext cx="845633" cy="41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আম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46769" y="880569"/>
        <a:ext cx="845633" cy="416344"/>
      </dsp:txXfrm>
    </dsp:sp>
    <dsp:sp modelId="{1F28F73C-EF27-415F-98D7-5BCB30F29922}">
      <dsp:nvSpPr>
        <dsp:cNvPr id="0" name=""/>
        <dsp:cNvSpPr/>
      </dsp:nvSpPr>
      <dsp:spPr>
        <a:xfrm>
          <a:off x="348981" y="752167"/>
          <a:ext cx="197788" cy="84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932"/>
              </a:lnTo>
              <a:lnTo>
                <a:pt x="197788" y="840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26651-6E56-4F85-9AC9-3FE0198D4D56}">
      <dsp:nvSpPr>
        <dsp:cNvPr id="0" name=""/>
        <dsp:cNvSpPr/>
      </dsp:nvSpPr>
      <dsp:spPr>
        <a:xfrm>
          <a:off x="546769" y="1425315"/>
          <a:ext cx="888447" cy="335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জাম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46769" y="1425315"/>
        <a:ext cx="888447" cy="335569"/>
      </dsp:txXfrm>
    </dsp:sp>
    <dsp:sp modelId="{E06BA523-9C4E-4DCD-B6C3-3753FB061C01}">
      <dsp:nvSpPr>
        <dsp:cNvPr id="0" name=""/>
        <dsp:cNvSpPr/>
      </dsp:nvSpPr>
      <dsp:spPr>
        <a:xfrm>
          <a:off x="348981" y="752167"/>
          <a:ext cx="197788" cy="131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578"/>
              </a:lnTo>
              <a:lnTo>
                <a:pt x="197788" y="1310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EAE55-C7DF-476D-9462-2CD6AB26F16D}">
      <dsp:nvSpPr>
        <dsp:cNvPr id="0" name=""/>
        <dsp:cNvSpPr/>
      </dsp:nvSpPr>
      <dsp:spPr>
        <a:xfrm>
          <a:off x="546769" y="1889285"/>
          <a:ext cx="1085023" cy="3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লিচু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46769" y="1889285"/>
        <a:ext cx="1085023" cy="346920"/>
      </dsp:txXfrm>
    </dsp:sp>
    <dsp:sp modelId="{6B7B7DC1-CB4A-4832-81B0-6B63D4C6D4D9}">
      <dsp:nvSpPr>
        <dsp:cNvPr id="0" name=""/>
        <dsp:cNvSpPr/>
      </dsp:nvSpPr>
      <dsp:spPr>
        <a:xfrm>
          <a:off x="348981" y="752167"/>
          <a:ext cx="197788" cy="178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913"/>
              </a:lnTo>
              <a:lnTo>
                <a:pt x="197788" y="1784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FD4CC-39D4-4894-ABD0-71DFE5AF4BAE}">
      <dsp:nvSpPr>
        <dsp:cNvPr id="0" name=""/>
        <dsp:cNvSpPr/>
      </dsp:nvSpPr>
      <dsp:spPr>
        <a:xfrm>
          <a:off x="546769" y="2356066"/>
          <a:ext cx="1542378" cy="36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কাঁঠাল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46769" y="2356066"/>
        <a:ext cx="1542378" cy="362030"/>
      </dsp:txXfrm>
    </dsp:sp>
    <dsp:sp modelId="{BB00A0A1-38BA-4F64-993D-19855AE51962}">
      <dsp:nvSpPr>
        <dsp:cNvPr id="0" name=""/>
        <dsp:cNvSpPr/>
      </dsp:nvSpPr>
      <dsp:spPr>
        <a:xfrm>
          <a:off x="348981" y="752167"/>
          <a:ext cx="197788" cy="2269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950"/>
              </a:lnTo>
              <a:lnTo>
                <a:pt x="197788" y="2269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3290F-2FC9-45C4-B502-CA677E3182BB}">
      <dsp:nvSpPr>
        <dsp:cNvPr id="0" name=""/>
        <dsp:cNvSpPr/>
      </dsp:nvSpPr>
      <dsp:spPr>
        <a:xfrm>
          <a:off x="546769" y="2855039"/>
          <a:ext cx="1583081" cy="334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বেল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46769" y="2855039"/>
        <a:ext cx="1583081" cy="334157"/>
      </dsp:txXfrm>
    </dsp:sp>
    <dsp:sp modelId="{AEF5BB6B-D822-4ECF-B172-5B161B4CF5C8}">
      <dsp:nvSpPr>
        <dsp:cNvPr id="0" name=""/>
        <dsp:cNvSpPr/>
      </dsp:nvSpPr>
      <dsp:spPr>
        <a:xfrm>
          <a:off x="348981" y="752167"/>
          <a:ext cx="197788" cy="279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2390"/>
              </a:lnTo>
              <a:lnTo>
                <a:pt x="197788" y="2792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D8262-817B-4F8A-916B-6A47ABFB1E73}">
      <dsp:nvSpPr>
        <dsp:cNvPr id="0" name=""/>
        <dsp:cNvSpPr/>
      </dsp:nvSpPr>
      <dsp:spPr>
        <a:xfrm>
          <a:off x="546769" y="3317598"/>
          <a:ext cx="1676105" cy="45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পেয়ারা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46769" y="3317598"/>
        <a:ext cx="1676105" cy="453919"/>
      </dsp:txXfrm>
    </dsp:sp>
    <dsp:sp modelId="{FA290DFA-273C-4938-9B08-9F2A3622AB3E}">
      <dsp:nvSpPr>
        <dsp:cNvPr id="0" name=""/>
        <dsp:cNvSpPr/>
      </dsp:nvSpPr>
      <dsp:spPr>
        <a:xfrm>
          <a:off x="348981" y="752167"/>
          <a:ext cx="197788" cy="3369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91"/>
              </a:lnTo>
              <a:lnTo>
                <a:pt x="197788" y="3369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1FCF-2267-4B79-9C92-EA451417ED69}">
      <dsp:nvSpPr>
        <dsp:cNvPr id="0" name=""/>
        <dsp:cNvSpPr/>
      </dsp:nvSpPr>
      <dsp:spPr>
        <a:xfrm>
          <a:off x="546769" y="3899919"/>
          <a:ext cx="1655150" cy="444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আমড়া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46769" y="3899919"/>
        <a:ext cx="1655150" cy="444079"/>
      </dsp:txXfrm>
    </dsp:sp>
    <dsp:sp modelId="{11476527-E78B-4D8C-9C62-0614E63FD88C}">
      <dsp:nvSpPr>
        <dsp:cNvPr id="0" name=""/>
        <dsp:cNvSpPr/>
      </dsp:nvSpPr>
      <dsp:spPr>
        <a:xfrm>
          <a:off x="348981" y="752167"/>
          <a:ext cx="197788" cy="3921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190"/>
              </a:lnTo>
              <a:lnTo>
                <a:pt x="197788" y="3921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F29D-2C51-49CB-958C-19769FEF5E54}">
      <dsp:nvSpPr>
        <dsp:cNvPr id="0" name=""/>
        <dsp:cNvSpPr/>
      </dsp:nvSpPr>
      <dsp:spPr>
        <a:xfrm>
          <a:off x="546769" y="4472399"/>
          <a:ext cx="1741115" cy="401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আনারস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46769" y="4472399"/>
        <a:ext cx="1741115" cy="401917"/>
      </dsp:txXfrm>
    </dsp:sp>
    <dsp:sp modelId="{C5E5447B-93DC-4594-867A-C7F5B1F4BCDB}">
      <dsp:nvSpPr>
        <dsp:cNvPr id="0" name=""/>
        <dsp:cNvSpPr/>
      </dsp:nvSpPr>
      <dsp:spPr>
        <a:xfrm>
          <a:off x="2537074" y="2482"/>
          <a:ext cx="2644525" cy="8242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শীতকালীন ফল </a:t>
          </a:r>
          <a:endParaRPr 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537074" y="2482"/>
        <a:ext cx="2644525" cy="824255"/>
      </dsp:txXfrm>
    </dsp:sp>
    <dsp:sp modelId="{B696831F-9A67-4D85-AD02-EE7086BECB33}">
      <dsp:nvSpPr>
        <dsp:cNvPr id="0" name=""/>
        <dsp:cNvSpPr/>
      </dsp:nvSpPr>
      <dsp:spPr>
        <a:xfrm>
          <a:off x="2801526" y="826738"/>
          <a:ext cx="113259" cy="679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600"/>
              </a:lnTo>
              <a:lnTo>
                <a:pt x="113259" y="679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23D1D-2402-4C9E-9ACD-1B0964AA3A3C}">
      <dsp:nvSpPr>
        <dsp:cNvPr id="0" name=""/>
        <dsp:cNvSpPr/>
      </dsp:nvSpPr>
      <dsp:spPr>
        <a:xfrm>
          <a:off x="2914786" y="1244890"/>
          <a:ext cx="1670443" cy="522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কমলা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14786" y="1244890"/>
        <a:ext cx="1670443" cy="522896"/>
      </dsp:txXfrm>
    </dsp:sp>
    <dsp:sp modelId="{708195F2-6874-45EB-AD23-C44125CD752D}">
      <dsp:nvSpPr>
        <dsp:cNvPr id="0" name=""/>
        <dsp:cNvSpPr/>
      </dsp:nvSpPr>
      <dsp:spPr>
        <a:xfrm>
          <a:off x="2801526" y="826738"/>
          <a:ext cx="103973" cy="139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817"/>
              </a:lnTo>
              <a:lnTo>
                <a:pt x="103973" y="1394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1B88C-088C-4315-82D7-9E8B0D450508}">
      <dsp:nvSpPr>
        <dsp:cNvPr id="0" name=""/>
        <dsp:cNvSpPr/>
      </dsp:nvSpPr>
      <dsp:spPr>
        <a:xfrm>
          <a:off x="2905500" y="2044667"/>
          <a:ext cx="1723102" cy="353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জলপাই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05500" y="2044667"/>
        <a:ext cx="1723102" cy="353776"/>
      </dsp:txXfrm>
    </dsp:sp>
    <dsp:sp modelId="{1606FD5E-9CEF-49E0-BF1F-34EE1BA88B5F}">
      <dsp:nvSpPr>
        <dsp:cNvPr id="0" name=""/>
        <dsp:cNvSpPr/>
      </dsp:nvSpPr>
      <dsp:spPr>
        <a:xfrm>
          <a:off x="2801526" y="826738"/>
          <a:ext cx="113259" cy="204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081"/>
              </a:lnTo>
              <a:lnTo>
                <a:pt x="113259" y="2047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4581-B031-4608-97B0-A05DAD7102DF}">
      <dsp:nvSpPr>
        <dsp:cNvPr id="0" name=""/>
        <dsp:cNvSpPr/>
      </dsp:nvSpPr>
      <dsp:spPr>
        <a:xfrm>
          <a:off x="2914786" y="2690357"/>
          <a:ext cx="1474180" cy="36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বরই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14786" y="2690357"/>
        <a:ext cx="1474180" cy="3669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973B8-BED8-473C-9823-B7A243513D23}">
      <dsp:nvSpPr>
        <dsp:cNvPr id="0" name=""/>
        <dsp:cNvSpPr/>
      </dsp:nvSpPr>
      <dsp:spPr>
        <a:xfrm>
          <a:off x="1190" y="0"/>
          <a:ext cx="2436018" cy="83192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rPr>
            <a:t>বারোমাসি ফল </a:t>
          </a:r>
          <a:endParaRPr 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190" y="0"/>
        <a:ext cx="2436018" cy="831924"/>
      </dsp:txXfrm>
    </dsp:sp>
    <dsp:sp modelId="{5FC71BDB-F847-45C9-862B-9642CC796082}">
      <dsp:nvSpPr>
        <dsp:cNvPr id="0" name=""/>
        <dsp:cNvSpPr/>
      </dsp:nvSpPr>
      <dsp:spPr>
        <a:xfrm>
          <a:off x="244792" y="831924"/>
          <a:ext cx="243601" cy="61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495"/>
              </a:lnTo>
              <a:lnTo>
                <a:pt x="243601" y="6174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41615-CC5E-4FCA-9923-F5890DDD8B40}">
      <dsp:nvSpPr>
        <dsp:cNvPr id="0" name=""/>
        <dsp:cNvSpPr/>
      </dsp:nvSpPr>
      <dsp:spPr>
        <a:xfrm>
          <a:off x="488394" y="1220471"/>
          <a:ext cx="1089504" cy="45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পেঁপে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88394" y="1220471"/>
        <a:ext cx="1089504" cy="457898"/>
      </dsp:txXfrm>
    </dsp:sp>
    <dsp:sp modelId="{C4E309E5-30B5-4074-B6D3-20F37C6C035C}">
      <dsp:nvSpPr>
        <dsp:cNvPr id="0" name=""/>
        <dsp:cNvSpPr/>
      </dsp:nvSpPr>
      <dsp:spPr>
        <a:xfrm>
          <a:off x="244792" y="831924"/>
          <a:ext cx="243601" cy="1423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568"/>
              </a:lnTo>
              <a:lnTo>
                <a:pt x="243601" y="1423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D1AC9-9B7F-438B-98B8-71D9CF88E79B}">
      <dsp:nvSpPr>
        <dsp:cNvPr id="0" name=""/>
        <dsp:cNvSpPr/>
      </dsp:nvSpPr>
      <dsp:spPr>
        <a:xfrm>
          <a:off x="488394" y="2057852"/>
          <a:ext cx="1190628" cy="395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কলা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88394" y="2057852"/>
        <a:ext cx="1190628" cy="395280"/>
      </dsp:txXfrm>
    </dsp:sp>
    <dsp:sp modelId="{5F9EEF02-80E0-4CF3-AD25-A2490BA3A29E}">
      <dsp:nvSpPr>
        <dsp:cNvPr id="0" name=""/>
        <dsp:cNvSpPr/>
      </dsp:nvSpPr>
      <dsp:spPr>
        <a:xfrm>
          <a:off x="244792" y="831924"/>
          <a:ext cx="243601" cy="2124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514"/>
              </a:lnTo>
              <a:lnTo>
                <a:pt x="243601" y="2124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9E1BA-5FFC-47F2-8C57-8720FEECEBB3}">
      <dsp:nvSpPr>
        <dsp:cNvPr id="0" name=""/>
        <dsp:cNvSpPr/>
      </dsp:nvSpPr>
      <dsp:spPr>
        <a:xfrm>
          <a:off x="488394" y="2742982"/>
          <a:ext cx="1610598" cy="426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নারিকেল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88394" y="2742982"/>
        <a:ext cx="1610598" cy="4269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0E8C0F-9412-4D3E-BD85-D17E0CDAFF47}">
      <dsp:nvSpPr>
        <dsp:cNvPr id="0" name=""/>
        <dsp:cNvSpPr/>
      </dsp:nvSpPr>
      <dsp:spPr>
        <a:xfrm>
          <a:off x="3108960" y="390"/>
          <a:ext cx="4663440" cy="15236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গ্রীষ্মকালে আমরা কী কী ফল খেতে পারি?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08960" y="390"/>
        <a:ext cx="4663440" cy="1523627"/>
      </dsp:txXfrm>
    </dsp:sp>
    <dsp:sp modelId="{B445AA5C-2DDB-4C52-94CE-AAF024CC2E24}">
      <dsp:nvSpPr>
        <dsp:cNvPr id="0" name=""/>
        <dsp:cNvSpPr/>
      </dsp:nvSpPr>
      <dsp:spPr>
        <a:xfrm>
          <a:off x="0" y="390"/>
          <a:ext cx="3108960" cy="15236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গ্রীষ্ম</a:t>
          </a:r>
          <a:r>
            <a:rPr lang="bn-IN" sz="20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0" y="390"/>
        <a:ext cx="3108960" cy="1523627"/>
      </dsp:txXfrm>
    </dsp:sp>
    <dsp:sp modelId="{37428E8A-396C-4BF9-9A45-6068A283946F}">
      <dsp:nvSpPr>
        <dsp:cNvPr id="0" name=""/>
        <dsp:cNvSpPr/>
      </dsp:nvSpPr>
      <dsp:spPr>
        <a:xfrm>
          <a:off x="3108960" y="1676772"/>
          <a:ext cx="4663440" cy="15236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936379"/>
            <a:satOff val="17404"/>
            <a:lumOff val="34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936379"/>
              <a:satOff val="17404"/>
              <a:lumOff val="3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শীতকালে আমরা বাজার থেকে কী কী ফল কিনতে পারি?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08960" y="1676772"/>
        <a:ext cx="4663440" cy="1523627"/>
      </dsp:txXfrm>
    </dsp:sp>
    <dsp:sp modelId="{4687160C-D442-4786-811D-0CCAD97C1FB3}">
      <dsp:nvSpPr>
        <dsp:cNvPr id="0" name=""/>
        <dsp:cNvSpPr/>
      </dsp:nvSpPr>
      <dsp:spPr>
        <a:xfrm>
          <a:off x="0" y="1676772"/>
          <a:ext cx="3108960" cy="1523627"/>
        </a:xfrm>
        <a:prstGeom prst="roundRect">
          <a:avLst/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শীত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0" y="1676772"/>
        <a:ext cx="3108960" cy="15236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75153-5DCA-493B-A9BB-931246F8BD4D}">
      <dsp:nvSpPr>
        <dsp:cNvPr id="0" name=""/>
        <dsp:cNvSpPr/>
      </dsp:nvSpPr>
      <dsp:spPr>
        <a:xfrm>
          <a:off x="3078479" y="0"/>
          <a:ext cx="4617720" cy="1447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বছরের যেকোনো সময় আমরা কোন কোন ফল পাই?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78479" y="0"/>
        <a:ext cx="4617720" cy="1447800"/>
      </dsp:txXfrm>
    </dsp:sp>
    <dsp:sp modelId="{A90B4594-B00F-4849-A55C-AA6E057BA271}">
      <dsp:nvSpPr>
        <dsp:cNvPr id="0" name=""/>
        <dsp:cNvSpPr/>
      </dsp:nvSpPr>
      <dsp:spPr>
        <a:xfrm>
          <a:off x="0" y="0"/>
          <a:ext cx="3078480" cy="1316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বারোমাস</a:t>
          </a:r>
          <a:r>
            <a:rPr lang="bn-IN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0" y="0"/>
        <a:ext cx="3078480" cy="1316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66628"/>
            <a:ext cx="6929894" cy="4791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143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05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ফলে প্রচুর পরিমাণে ভিটামিন এবং খনিজ লবণ থাকে। স্বাস্থ্য ভালো রাখা এবং রোগ প্রতিরোধের জন্য ফল খাওয়া প্রয়োজন।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urits-pic20190618052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66675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864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আপেল, কলা, আঙ্গুর, কমলা এরকম অনেক ফল খেয়ে থাকি। তবে সব সময় সব ফল পাওয়া যায় না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ermalink-to-90-great-apples-png-this-month-hd-images-of-apple-hd-apple-png-920_612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2095500" cy="1393963"/>
          </a:xfrm>
          <a:prstGeom prst="rect">
            <a:avLst/>
          </a:prstGeom>
        </p:spPr>
      </p:pic>
      <p:pic>
        <p:nvPicPr>
          <p:cNvPr id="4" name="Picture 3" descr="resize-350x300x1x0image-163581-1554466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219200"/>
            <a:ext cx="2133600" cy="1200912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28600"/>
            <a:ext cx="2266950" cy="1514475"/>
          </a:xfrm>
          <a:prstGeom prst="rect">
            <a:avLst/>
          </a:prstGeom>
        </p:spPr>
      </p:pic>
      <p:pic>
        <p:nvPicPr>
          <p:cNvPr id="6" name="Picture 5" descr="079d0fd423eafe79e75aff9db07a31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04800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876800"/>
            <a:ext cx="838200" cy="838200"/>
          </a:xfrm>
          <a:prstGeom prst="rect">
            <a:avLst/>
          </a:prstGeom>
        </p:spPr>
      </p:pic>
      <p:pic>
        <p:nvPicPr>
          <p:cNvPr id="5" name="Picture 4" descr="fresh-mango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5899100"/>
            <a:ext cx="838200" cy="811377"/>
          </a:xfrm>
          <a:prstGeom prst="rect">
            <a:avLst/>
          </a:prstGeom>
        </p:spPr>
      </p:pic>
      <p:pic>
        <p:nvPicPr>
          <p:cNvPr id="6" name="Picture 5" descr="53c5ee5f-e452-4d23-baac-e6ca5e262e10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791200"/>
            <a:ext cx="1447800" cy="760095"/>
          </a:xfrm>
          <a:prstGeom prst="rect">
            <a:avLst/>
          </a:prstGeom>
        </p:spPr>
      </p:pic>
      <p:pic>
        <p:nvPicPr>
          <p:cNvPr id="7" name="Picture 6" descr="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419600"/>
            <a:ext cx="1219200" cy="903111"/>
          </a:xfrm>
          <a:prstGeom prst="rect">
            <a:avLst/>
          </a:prstGeom>
        </p:spPr>
      </p:pic>
      <p:pic>
        <p:nvPicPr>
          <p:cNvPr id="8" name="Picture 7" descr="resize-350x300x1x0image-163581-1554466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18647" y="5562600"/>
            <a:ext cx="1125353" cy="633413"/>
          </a:xfrm>
          <a:prstGeom prst="rect">
            <a:avLst/>
          </a:prstGeom>
        </p:spPr>
      </p:pic>
      <p:pic>
        <p:nvPicPr>
          <p:cNvPr id="9" name="Picture 8" descr="11_29_534319070coconuts-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3429000"/>
            <a:ext cx="1219200" cy="975360"/>
          </a:xfrm>
          <a:prstGeom prst="rect">
            <a:avLst/>
          </a:prstGeom>
        </p:spPr>
      </p:pic>
      <p:pic>
        <p:nvPicPr>
          <p:cNvPr id="12" name="Picture 11" descr="F018-kul-boro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4800600"/>
            <a:ext cx="963448" cy="812800"/>
          </a:xfrm>
          <a:prstGeom prst="rect">
            <a:avLst/>
          </a:prstGeom>
        </p:spPr>
      </p:pic>
      <p:pic>
        <p:nvPicPr>
          <p:cNvPr id="13" name="Picture 12" descr="Fresh-Vietnam-Lychee.png_350x35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4724400"/>
            <a:ext cx="838200" cy="838200"/>
          </a:xfrm>
          <a:prstGeom prst="rect">
            <a:avLst/>
          </a:prstGeom>
        </p:spPr>
      </p:pic>
      <p:pic>
        <p:nvPicPr>
          <p:cNvPr id="14" name="Picture 13" descr="jamun-benefit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4200" y="5029200"/>
            <a:ext cx="1028700" cy="685800"/>
          </a:xfrm>
          <a:prstGeom prst="rect">
            <a:avLst/>
          </a:prstGeom>
        </p:spPr>
      </p:pic>
      <p:pic>
        <p:nvPicPr>
          <p:cNvPr id="16" name="Picture 15" descr="unnamed.jpgfc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5562600"/>
            <a:ext cx="1085850" cy="1085850"/>
          </a:xfrm>
          <a:prstGeom prst="rect">
            <a:avLst/>
          </a:prstGeom>
        </p:spPr>
      </p:pic>
      <p:pic>
        <p:nvPicPr>
          <p:cNvPr id="18" name="Picture 17" descr="wood_apple_pi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19401" y="5791200"/>
            <a:ext cx="914399" cy="762000"/>
          </a:xfrm>
          <a:prstGeom prst="rect">
            <a:avLst/>
          </a:prstGeom>
        </p:spPr>
      </p:pic>
      <p:pic>
        <p:nvPicPr>
          <p:cNvPr id="21" name="Picture 20" descr="index.jpgfhc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" y="3429000"/>
            <a:ext cx="1066800" cy="1066800"/>
          </a:xfrm>
          <a:prstGeom prst="rect">
            <a:avLst/>
          </a:prstGeom>
        </p:spPr>
      </p:pic>
      <p:pic>
        <p:nvPicPr>
          <p:cNvPr id="22" name="Picture 21" descr="guava-5c7ccd2f5a1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76400" y="5029200"/>
            <a:ext cx="1066800" cy="609600"/>
          </a:xfrm>
          <a:prstGeom prst="rect">
            <a:avLst/>
          </a:prstGeom>
        </p:spPr>
      </p:pic>
      <p:pic>
        <p:nvPicPr>
          <p:cNvPr id="24" name="Picture 23" descr="hbuvgf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38600" y="5181600"/>
            <a:ext cx="685800" cy="1493420"/>
          </a:xfrm>
          <a:prstGeom prst="rect">
            <a:avLst/>
          </a:prstGeom>
        </p:spPr>
      </p:pic>
      <p:pic>
        <p:nvPicPr>
          <p:cNvPr id="25" name="Picture 24" descr="Olive-dinajpur2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96000" y="5715000"/>
            <a:ext cx="1628012" cy="914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228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মৌসুমে কোন ফল পাওয়া তার ভিত্তিতে ফলগুলোকে ৩ ভাগে ভাগ করা যায়ঃ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15195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1524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শীতকালীন ফল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1524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2084 L 5E-6 -0.15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3333 L 0.00417 -0.0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333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3334 -0.244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6666 -0.1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2917 -0.530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6459 -0.1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2361 L -0.38646 0.0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4125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7084 -0.13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3594 -0.4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2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5 -0.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9166 -0.2222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5834 -0.24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782 L -0.0217 -0.2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মৌসুমে কোন ফল পাওয়া যায় তার ভিত্তিতে ফল গুলোর তালিকাঃ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042951830"/>
              </p:ext>
            </p:extLst>
          </p:nvPr>
        </p:nvGraphicFramePr>
        <p:xfrm>
          <a:off x="609600" y="1447800"/>
          <a:ext cx="5181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81940645"/>
              </p:ext>
            </p:extLst>
          </p:nvPr>
        </p:nvGraphicFramePr>
        <p:xfrm>
          <a:off x="6096000" y="1447800"/>
          <a:ext cx="2438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743200" cy="83099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38348006"/>
              </p:ext>
            </p:extLst>
          </p:nvPr>
        </p:nvGraphicFramePr>
        <p:xfrm>
          <a:off x="685800" y="1600200"/>
          <a:ext cx="7772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876543701"/>
              </p:ext>
            </p:extLst>
          </p:nvPr>
        </p:nvGraphicFramePr>
        <p:xfrm>
          <a:off x="762000" y="4953000"/>
          <a:ext cx="7696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এখন পাঠ্যবই এর ৪৯ পৃষ্ঠা বের করে মিলিয়ে নাওঃ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743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15405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গ্রীষ্মকালে পাওয়া যায় এমন ফলকে বলে ................... ফল।</a:t>
            </a:r>
          </a:p>
          <a:p>
            <a:pPr>
              <a:buFont typeface="Arial" pitchFamily="34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শীতকালে ............... ফল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যায়। </a:t>
            </a:r>
          </a:p>
          <a:p>
            <a:pPr>
              <a:buFont typeface="Arial" pitchFamily="34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বারোমাসি ফল .................. পাওয়া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শূণ্যস্থান পূরণ করঃ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ছবির সাথে নামগুলো মিল করঃ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038600"/>
            <a:ext cx="990600" cy="725937"/>
          </a:xfrm>
          <a:prstGeom prst="rect">
            <a:avLst/>
          </a:prstGeom>
        </p:spPr>
      </p:pic>
      <p:pic>
        <p:nvPicPr>
          <p:cNvPr id="8" name="Picture 7" descr="220px-CeylonOliveVera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876800"/>
            <a:ext cx="934720" cy="609600"/>
          </a:xfrm>
          <a:prstGeom prst="rect">
            <a:avLst/>
          </a:prstGeom>
        </p:spPr>
      </p:pic>
      <p:pic>
        <p:nvPicPr>
          <p:cNvPr id="9" name="Picture 8" descr="cokonut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715000"/>
            <a:ext cx="914400" cy="666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495300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গ্রীষ্মকালীন ফল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79120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শীতকালীন ফল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434340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6002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1336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জলপাই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2514600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সারাবছর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3201E-6 L -0.34166 0.194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1827 L -0.35833 -0.107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01804 L -0.35833 -0.106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1" grpId="0"/>
      <p:bldP spid="11" grpId="1"/>
      <p:bldP spid="12" grpId="0"/>
      <p:bldP spid="12" grpId="1"/>
      <p:bldP spid="14" grpId="0"/>
      <p:bldP spid="14" grpId="1"/>
      <p:bldP spid="4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200"/>
            <a:ext cx="6248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তোমাদের পছন্দের ১০ টি করে ফলের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 বাড়ি থেকে লিখে নিয়ে আসবে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2209800"/>
            <a:ext cx="6934200" cy="1905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3young-bo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14800"/>
            <a:ext cx="30861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03306">
            <a:off x="4170404" y="5284115"/>
            <a:ext cx="2171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ham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22960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438400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 নামঃ তামান্না মাহজাবিন</a:t>
            </a:r>
          </a:p>
          <a:p>
            <a:r>
              <a:rPr lang="bn-IN" sz="28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প্রতিষ্ঠানের নামঃ লোহারবন্দ সরকারি প্রাথমিক বিদ্যালয়</a:t>
            </a:r>
          </a:p>
          <a:p>
            <a:r>
              <a:rPr lang="bn-IN" sz="28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ঘোড়াঘাট, দিনাজপুর। 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019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98120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৩য়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পাঠঃ ফল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পাঠ্যাংশঃ মানুষ ফল খায়..................তালিকা দেওয়া হলোঃ   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পৃষ্ঠাঃ (৪৮- ৪৯) 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তাং-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06.03.2020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৮.৩.১ কী কী মৌসুমি ফল ও সবজি পাওয়া যায় তার নাম বলতে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৮.৩.২ পুষ্টি অনুযায়ী মৌসুমি ফল ও সবজির শ্রেণিকরণ করতে পারবে।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৮.৩.৪ সারা বছর পাওয়া যায় এমন মৌসুমি ফল ও সবজির নাম বলতে  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৮.৩.৫ মৌসুমি ফল ও সবজির খাদ্যমান সম্পর্কে বলতে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7200"/>
            <a:ext cx="4876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30" name="Packager Shell Object" showAsIcon="1" r:id="rId3" imgW="914400" imgH="771525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 আমাদের পাঠের বিষয়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953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429000" y="4724400"/>
            <a:ext cx="2743200" cy="1143000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esh-mango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81200"/>
            <a:ext cx="1066800" cy="10668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829160" cy="914400"/>
          </a:xfrm>
          <a:prstGeom prst="rect">
            <a:avLst/>
          </a:prstGeom>
        </p:spPr>
      </p:pic>
      <p:pic>
        <p:nvPicPr>
          <p:cNvPr id="10" name="Picture 9" descr="53c5ee5f-e452-4d23-baac-e6ca5e262e10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048000"/>
            <a:ext cx="1981200" cy="1344386"/>
          </a:xfrm>
          <a:prstGeom prst="rect">
            <a:avLst/>
          </a:prstGeom>
        </p:spPr>
      </p:pic>
      <p:pic>
        <p:nvPicPr>
          <p:cNvPr id="14" name="Picture 13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1981200"/>
            <a:ext cx="990600" cy="990600"/>
          </a:xfrm>
          <a:prstGeom prst="rect">
            <a:avLst/>
          </a:prstGeom>
        </p:spPr>
      </p:pic>
      <p:pic>
        <p:nvPicPr>
          <p:cNvPr id="15" name="Picture 14" descr="p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07971">
            <a:off x="3316235" y="3473946"/>
            <a:ext cx="1562100" cy="90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990600"/>
          <a:ext cx="7391400" cy="1295400"/>
        </p:xfrm>
        <a:graphic>
          <a:graphicData uri="http://schemas.openxmlformats.org/drawingml/2006/table">
            <a:tbl>
              <a:tblPr firstRow="1" bandRow="1"/>
              <a:tblGrid>
                <a:gridCol w="2463800"/>
                <a:gridCol w="2463800"/>
                <a:gridCol w="2463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ফল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ফল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ফল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28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নিচে দেখানো ছকের মতো করে একটি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তৈরী করঃ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14601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নিচের ফল গুলোকে গ্রীষ্মকালীন ফল, শীতকালীন ফল, এবং বারোমাসি ফল এ তিনটি ভাগে সাজিয়ে লিখঃ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konut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0"/>
            <a:ext cx="763929" cy="685800"/>
          </a:xfrm>
          <a:prstGeom prst="rect">
            <a:avLst/>
          </a:prstGeom>
        </p:spPr>
      </p:pic>
      <p:pic>
        <p:nvPicPr>
          <p:cNvPr id="9" name="Picture 8" descr="kot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657600"/>
            <a:ext cx="838200" cy="814626"/>
          </a:xfrm>
          <a:prstGeom prst="rect">
            <a:avLst/>
          </a:prstGeom>
        </p:spPr>
      </p:pic>
      <p:pic>
        <p:nvPicPr>
          <p:cNvPr id="11" name="Picture 10" descr="resize-350x300x1x0image-163581-1554466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657600"/>
            <a:ext cx="990600" cy="685800"/>
          </a:xfrm>
          <a:prstGeom prst="rect">
            <a:avLst/>
          </a:prstGeom>
        </p:spPr>
      </p:pic>
      <p:pic>
        <p:nvPicPr>
          <p:cNvPr id="12" name="Picture 11" descr="guava-5c7ccd2f5a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581400"/>
            <a:ext cx="1295400" cy="1015490"/>
          </a:xfrm>
          <a:prstGeom prst="rect">
            <a:avLst/>
          </a:prstGeom>
        </p:spPr>
      </p:pic>
      <p:pic>
        <p:nvPicPr>
          <p:cNvPr id="15" name="Picture 14" descr="F018-kul-bor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5410200"/>
            <a:ext cx="914400" cy="771421"/>
          </a:xfrm>
          <a:prstGeom prst="rect">
            <a:avLst/>
          </a:prstGeom>
        </p:spPr>
      </p:pic>
      <p:pic>
        <p:nvPicPr>
          <p:cNvPr id="16" name="Picture 15" descr="xsdfs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5257800"/>
            <a:ext cx="1219200" cy="810944"/>
          </a:xfrm>
          <a:prstGeom prst="rect">
            <a:avLst/>
          </a:prstGeom>
        </p:spPr>
      </p:pic>
      <p:pic>
        <p:nvPicPr>
          <p:cNvPr id="17" name="Picture 16" descr="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5029200"/>
            <a:ext cx="1196621" cy="914399"/>
          </a:xfrm>
          <a:prstGeom prst="rect">
            <a:avLst/>
          </a:prstGeom>
        </p:spPr>
      </p:pic>
      <p:pic>
        <p:nvPicPr>
          <p:cNvPr id="18" name="Picture 17" descr="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3733800"/>
            <a:ext cx="762000" cy="762000"/>
          </a:xfrm>
          <a:prstGeom prst="rect">
            <a:avLst/>
          </a:prstGeom>
        </p:spPr>
      </p:pic>
      <p:pic>
        <p:nvPicPr>
          <p:cNvPr id="20" name="Picture 19" descr="fresh-mango-500x5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7600" y="5334000"/>
            <a:ext cx="838200" cy="838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9200" y="4495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কমলা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4648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নারিকেল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বরই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6172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3400" y="464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বেল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4572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কলা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6200" y="4724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পেয়ারা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6019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পেঁপে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6172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25625_241570176218438_801676377647256024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44704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648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 ফল খায়।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ফল খাওয়া স্বাস্থ্যের জন্য ভালো।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ngofol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685800"/>
            <a:ext cx="3810000" cy="3505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6668095coco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2436019" cy="2362200"/>
          </a:xfrm>
          <a:prstGeom prst="rect">
            <a:avLst/>
          </a:prstGeom>
        </p:spPr>
      </p:pic>
      <p:pic>
        <p:nvPicPr>
          <p:cNvPr id="3" name="Picture 2" descr="IMG_1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2514600" cy="2385646"/>
          </a:xfrm>
          <a:prstGeom prst="rect">
            <a:avLst/>
          </a:prstGeom>
        </p:spPr>
      </p:pic>
      <p:pic>
        <p:nvPicPr>
          <p:cNvPr id="4" name="Picture 3" descr="images.jpgfghd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057400"/>
            <a:ext cx="2438400" cy="2438400"/>
          </a:xfrm>
          <a:prstGeom prst="rect">
            <a:avLst/>
          </a:prstGeom>
        </p:spPr>
      </p:pic>
      <p:pic>
        <p:nvPicPr>
          <p:cNvPr id="7" name="Picture 6" descr="bor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28600"/>
            <a:ext cx="2715983" cy="2362200"/>
          </a:xfrm>
          <a:prstGeom prst="rect">
            <a:avLst/>
          </a:prstGeom>
        </p:spPr>
      </p:pic>
      <p:pic>
        <p:nvPicPr>
          <p:cNvPr id="8" name="Picture 7" descr="jackfru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3276600"/>
            <a:ext cx="2605224" cy="2362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1600" y="6019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চারপাশে অনেক ফল পাওয়া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365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joypur</dc:creator>
  <cp:lastModifiedBy>joypur</cp:lastModifiedBy>
  <cp:revision>118</cp:revision>
  <dcterms:created xsi:type="dcterms:W3CDTF">2006-08-16T00:00:00Z</dcterms:created>
  <dcterms:modified xsi:type="dcterms:W3CDTF">2020-03-06T08:38:14Z</dcterms:modified>
</cp:coreProperties>
</file>