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65" r:id="rId2"/>
    <p:sldId id="256" r:id="rId3"/>
    <p:sldId id="258" r:id="rId4"/>
    <p:sldId id="259" r:id="rId5"/>
    <p:sldId id="263" r:id="rId6"/>
    <p:sldId id="268" r:id="rId7"/>
    <p:sldId id="262" r:id="rId8"/>
    <p:sldId id="260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4211-3EDC-4CF0-9130-DEBC3F12A16F}" type="datetimeFigureOut">
              <a:rPr lang="en-GB" smtClean="0"/>
              <a:t>22/02/2020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7CFC-A494-492C-9568-FAA41B5E3C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20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4211-3EDC-4CF0-9130-DEBC3F12A16F}" type="datetimeFigureOut">
              <a:rPr lang="en-GB" smtClean="0"/>
              <a:t>22/02/2020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7CFC-A494-492C-9568-FAA41B5E3C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77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4211-3EDC-4CF0-9130-DEBC3F12A16F}" type="datetimeFigureOut">
              <a:rPr lang="en-GB" smtClean="0"/>
              <a:t>22/02/2020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7CFC-A494-492C-9568-FAA41B5E3C7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1639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4211-3EDC-4CF0-9130-DEBC3F12A16F}" type="datetimeFigureOut">
              <a:rPr lang="en-GB" smtClean="0"/>
              <a:t>22/02/2020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7CFC-A494-492C-9568-FAA41B5E3C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0317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4211-3EDC-4CF0-9130-DEBC3F12A16F}" type="datetimeFigureOut">
              <a:rPr lang="en-GB" smtClean="0"/>
              <a:t>22/02/2020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7CFC-A494-492C-9568-FAA41B5E3C7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2035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4211-3EDC-4CF0-9130-DEBC3F12A16F}" type="datetimeFigureOut">
              <a:rPr lang="en-GB" smtClean="0"/>
              <a:t>22/02/2020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7CFC-A494-492C-9568-FAA41B5E3C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467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4211-3EDC-4CF0-9130-DEBC3F12A16F}" type="datetimeFigureOut">
              <a:rPr lang="en-GB" smtClean="0"/>
              <a:t>22/02/2020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7CFC-A494-492C-9568-FAA41B5E3C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68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4211-3EDC-4CF0-9130-DEBC3F12A16F}" type="datetimeFigureOut">
              <a:rPr lang="en-GB" smtClean="0"/>
              <a:t>22/02/2020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7CFC-A494-492C-9568-FAA41B5E3C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36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4211-3EDC-4CF0-9130-DEBC3F12A16F}" type="datetimeFigureOut">
              <a:rPr lang="en-GB" smtClean="0"/>
              <a:t>22/02/2020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7CFC-A494-492C-9568-FAA41B5E3C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46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4211-3EDC-4CF0-9130-DEBC3F12A16F}" type="datetimeFigureOut">
              <a:rPr lang="en-GB" smtClean="0"/>
              <a:t>22/02/2020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7CFC-A494-492C-9568-FAA41B5E3C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26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4211-3EDC-4CF0-9130-DEBC3F12A16F}" type="datetimeFigureOut">
              <a:rPr lang="en-GB" smtClean="0"/>
              <a:t>22/02/2020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7CFC-A494-492C-9568-FAA41B5E3C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37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4211-3EDC-4CF0-9130-DEBC3F12A16F}" type="datetimeFigureOut">
              <a:rPr lang="en-GB" smtClean="0"/>
              <a:t>22/02/2020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7CFC-A494-492C-9568-FAA41B5E3C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00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4211-3EDC-4CF0-9130-DEBC3F12A16F}" type="datetimeFigureOut">
              <a:rPr lang="en-GB" smtClean="0"/>
              <a:t>22/02/2020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7CFC-A494-492C-9568-FAA41B5E3C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795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4211-3EDC-4CF0-9130-DEBC3F12A16F}" type="datetimeFigureOut">
              <a:rPr lang="en-GB" smtClean="0"/>
              <a:t>22/02/2020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7CFC-A494-492C-9568-FAA41B5E3C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79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4211-3EDC-4CF0-9130-DEBC3F12A16F}" type="datetimeFigureOut">
              <a:rPr lang="en-GB" smtClean="0"/>
              <a:t>22/02/2020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7CFC-A494-492C-9568-FAA41B5E3C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18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4211-3EDC-4CF0-9130-DEBC3F12A16F}" type="datetimeFigureOut">
              <a:rPr lang="en-GB" smtClean="0"/>
              <a:t>22/02/2020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7CFC-A494-492C-9568-FAA41B5E3C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84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F4211-3EDC-4CF0-9130-DEBC3F12A16F}" type="datetimeFigureOut">
              <a:rPr lang="en-GB" smtClean="0"/>
              <a:t>22/02/2020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FA7CFC-A494-492C-9568-FAA41B5E3C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90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3767" y="664634"/>
            <a:ext cx="5439833" cy="618066"/>
          </a:xfrm>
        </p:spPr>
        <p:txBody>
          <a:bodyPr/>
          <a:lstStyle/>
          <a:p>
            <a:r>
              <a:rPr lang="bn-BD" dirty="0" smtClean="0"/>
              <a:t>সবাইকে শুভেচ্ছা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1282700"/>
            <a:ext cx="7728059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27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8000" y="4826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GB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Extract 2"/>
          <p:cNvSpPr/>
          <p:nvPr/>
        </p:nvSpPr>
        <p:spPr>
          <a:xfrm>
            <a:off x="749300" y="1564848"/>
            <a:ext cx="1270000" cy="1497227"/>
          </a:xfrm>
          <a:prstGeom prst="flowChartExtra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>
            <a:off x="1384300" y="1564848"/>
            <a:ext cx="0" cy="1497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81075" y="2351673"/>
            <a:ext cx="17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8950" y="3187699"/>
            <a:ext cx="2578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 (?) অংশের গাণিতিক রূপ কি? </a:t>
            </a:r>
            <a:endParaRPr lang="en-GB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950" y="4548940"/>
            <a:ext cx="2120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 কি? </a:t>
            </a:r>
            <a:endParaRPr lang="en-GB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58875" y="231346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GB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4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/>
      <p:bldP spid="10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469901"/>
            <a:ext cx="8191499" cy="5880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98800" y="2133600"/>
            <a:ext cx="502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GB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31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4105" y="1071880"/>
            <a:ext cx="339344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</a:rPr>
              <a:t>শিক্ষক পরিচিতি </a:t>
            </a:r>
          </a:p>
          <a:p>
            <a:r>
              <a:rPr lang="bn-BD" dirty="0" smtClean="0"/>
              <a:t>রুবিনা আক্তার</a:t>
            </a:r>
          </a:p>
          <a:p>
            <a:r>
              <a:rPr lang="bn-BD" dirty="0" smtClean="0"/>
              <a:t>সহকারী শিক্ষক  </a:t>
            </a:r>
          </a:p>
          <a:p>
            <a:r>
              <a:rPr lang="bn-BD" dirty="0" smtClean="0"/>
              <a:t>জগদল সরকারি প্রাথমিক বিদ্যালয়   </a:t>
            </a:r>
          </a:p>
          <a:p>
            <a:r>
              <a:rPr lang="bn-BD" dirty="0" smtClean="0"/>
              <a:t>ধামুইর হাট,নওগাঁ </a:t>
            </a:r>
          </a:p>
          <a:p>
            <a:r>
              <a:rPr lang="bn-BD" dirty="0" smtClean="0"/>
              <a:t>                                                                        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61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0901" y="1955800"/>
            <a:ext cx="56007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বিযয়ঃপ্রাথমিক গণিত 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শ্রেনিঃদ্বিতীয় 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পাঠঃভগ্নাংশ 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ভগ্নাংশ 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সময়ঃ৪০ মিনিট 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4/3/20 </a:t>
            </a:r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98700" y="927100"/>
            <a:ext cx="2260600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05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2594" y="1149531"/>
            <a:ext cx="692331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শিখণফলঃ                              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১পুর্ণ বস্তুর অর্ধেক চিনে বলতে পারবে।</a:t>
            </a:r>
          </a:p>
          <a:p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47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9300" y="647700"/>
            <a:ext cx="652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এসো একটি ভিডিও দেখি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30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8300" y="1130300"/>
            <a:ext cx="736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শিরোনামঃভগ্নাংশ </a:t>
            </a:r>
            <a:endParaRPr lang="en-GB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745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6505" y="1647164"/>
            <a:ext cx="6310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কাগজ ও কাঠি ব্যবহার করে ভগ্নাংশ শেখাব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35711" y="229349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66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14"/>
          <a:stretch/>
        </p:blipFill>
        <p:spPr>
          <a:xfrm>
            <a:off x="7427642" y="2223186"/>
            <a:ext cx="1726931" cy="24116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299"/>
          <a:stretch/>
        </p:blipFill>
        <p:spPr>
          <a:xfrm>
            <a:off x="5834830" y="2223186"/>
            <a:ext cx="1592812" cy="24116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15" y="461541"/>
            <a:ext cx="3090485" cy="23255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08173" y="4867178"/>
            <a:ext cx="275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১/২ আম</a:t>
            </a:r>
            <a:endParaRPr lang="en-GB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08173" y="5330381"/>
            <a:ext cx="1079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(ভগ্নাংশ)  </a:t>
            </a:r>
            <a:endParaRPr lang="en-GB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46200" y="3059664"/>
            <a:ext cx="185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আম </a:t>
            </a:r>
            <a:endParaRPr lang="en-GB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53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0.24596 0.014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92" y="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6057900" y="2898685"/>
            <a:ext cx="2095500" cy="14351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2946400" y="2933700"/>
            <a:ext cx="0" cy="1435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36775" y="2898685"/>
            <a:ext cx="22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১/২</a:t>
            </a:r>
            <a:endParaRPr lang="en-GB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22625" y="2898685"/>
            <a:ext cx="38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/২</a:t>
            </a:r>
            <a:endParaRPr lang="en-GB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4500" y="1803400"/>
            <a:ext cx="7937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১/২ এর দুই টুকরা একত্রে রাখলে কী তৈরি হবে?</a:t>
            </a:r>
            <a:endParaRPr lang="en-GB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4500" y="863600"/>
            <a:ext cx="2778125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GB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1993900" y="2933700"/>
            <a:ext cx="2095500" cy="14351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42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/>
      <p:bldP spid="17" grpId="0"/>
      <p:bldP spid="18" grpId="0"/>
      <p:bldP spid="19" grpId="0" animBg="1"/>
      <p:bldP spid="8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291</TotalTime>
  <Words>93</Words>
  <Application>Microsoft Office PowerPoint</Application>
  <PresentationFormat>Widescreen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NikoshBAN</vt:lpstr>
      <vt:lpstr>Trebuchet MS</vt:lpstr>
      <vt:lpstr>Vrinda</vt:lpstr>
      <vt:lpstr>Wingdings 3</vt:lpstr>
      <vt:lpstr>Facet</vt:lpstr>
      <vt:lpstr>সবাইকে শুভেচ্ছা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</dc:creator>
  <cp:lastModifiedBy>pti</cp:lastModifiedBy>
  <cp:revision>52</cp:revision>
  <dcterms:created xsi:type="dcterms:W3CDTF">2020-02-21T12:10:05Z</dcterms:created>
  <dcterms:modified xsi:type="dcterms:W3CDTF">2020-02-22T06:14:05Z</dcterms:modified>
</cp:coreProperties>
</file>