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7"/>
  </p:notesMasterIdLst>
  <p:sldIdLst>
    <p:sldId id="269" r:id="rId2"/>
    <p:sldId id="270" r:id="rId3"/>
    <p:sldId id="271" r:id="rId4"/>
    <p:sldId id="272" r:id="rId5"/>
    <p:sldId id="279" r:id="rId6"/>
    <p:sldId id="293" r:id="rId7"/>
    <p:sldId id="273" r:id="rId8"/>
    <p:sldId id="274" r:id="rId9"/>
    <p:sldId id="275" r:id="rId10"/>
    <p:sldId id="278" r:id="rId11"/>
    <p:sldId id="281" r:id="rId12"/>
    <p:sldId id="287" r:id="rId13"/>
    <p:sldId id="282" r:id="rId14"/>
    <p:sldId id="288" r:id="rId15"/>
    <p:sldId id="294" r:id="rId16"/>
    <p:sldId id="298" r:id="rId17"/>
    <p:sldId id="299" r:id="rId18"/>
    <p:sldId id="295" r:id="rId19"/>
    <p:sldId id="283" r:id="rId20"/>
    <p:sldId id="284" r:id="rId21"/>
    <p:sldId id="297" r:id="rId22"/>
    <p:sldId id="285" r:id="rId23"/>
    <p:sldId id="296" r:id="rId24"/>
    <p:sldId id="286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64FF94-C3ED-4BCD-B6F4-F0B7CF37598D}">
          <p14:sldIdLst/>
        </p14:section>
        <p14:section name="Untitled Section" id="{ED94E40A-F4FD-49BF-B814-A70205976A74}">
          <p14:sldIdLst>
            <p14:sldId id="269"/>
            <p14:sldId id="270"/>
            <p14:sldId id="271"/>
            <p14:sldId id="272"/>
            <p14:sldId id="279"/>
            <p14:sldId id="293"/>
            <p14:sldId id="273"/>
            <p14:sldId id="274"/>
            <p14:sldId id="275"/>
            <p14:sldId id="278"/>
            <p14:sldId id="281"/>
            <p14:sldId id="287"/>
            <p14:sldId id="282"/>
            <p14:sldId id="288"/>
            <p14:sldId id="294"/>
            <p14:sldId id="298"/>
            <p14:sldId id="299"/>
            <p14:sldId id="295"/>
            <p14:sldId id="283"/>
            <p14:sldId id="284"/>
            <p14:sldId id="297"/>
            <p14:sldId id="285"/>
            <p14:sldId id="296"/>
            <p14:sldId id="286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DD3"/>
    <a:srgbClr val="FF6600"/>
    <a:srgbClr val="24503B"/>
    <a:srgbClr val="ED7E70"/>
    <a:srgbClr val="D4EC44"/>
    <a:srgbClr val="756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3204" autoAdjust="0"/>
  </p:normalViewPr>
  <p:slideViewPr>
    <p:cSldViewPr snapToGrid="0">
      <p:cViewPr varScale="1">
        <p:scale>
          <a:sx n="62" d="100"/>
          <a:sy n="62" d="100"/>
        </p:scale>
        <p:origin x="78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04CBB-EF75-4943-A359-84AFEB6A0B0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9B4E1-0051-4D40-A0EE-720E679E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6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9B4E1-0051-4D40-A0EE-720E679EC0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9B4E1-0051-4D40-A0EE-720E679EC0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4B31-F4BF-4141-A6D4-5F529D52B63B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45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CF72-04F8-4EF5-BE41-0B8B85F48861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98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CF72-04F8-4EF5-BE41-0B8B85F48861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4181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CF72-04F8-4EF5-BE41-0B8B85F48861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60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CF72-04F8-4EF5-BE41-0B8B85F48861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9633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CF72-04F8-4EF5-BE41-0B8B85F48861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852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9236-7272-475D-84C9-12DDFC4327E5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9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4ED7-1ADF-4D95-8978-85CDBAB8BBDB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2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5233-998C-46BE-A758-B7174606EB01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124E-169B-4E0A-9AD1-A28DF374E17E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7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C5BD-073C-4BB2-881E-DC5982A3371A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38D1-DD23-4444-B58A-DF9A72D1983B}" type="datetime1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4160-AF64-4330-8E0F-83CE505E59DE}" type="datetime1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7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F886-9F68-4CF0-B9E3-D9523B535610}" type="datetime1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67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BAA7-12F8-4AD4-ADA5-45AA697F9862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0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BE9A-FFC5-4B16-94E4-9F179705402C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9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7CF72-04F8-4EF5-BE41-0B8B85F48861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B15F35-4493-40F7-8FA6-1AB364E6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8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jpg"/><Relationship Id="rId7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7.jpg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jpg"/><Relationship Id="rId7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7.jp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1"/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629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42779" y="0"/>
            <a:ext cx="3149221" cy="71711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স্বা</a:t>
            </a:r>
            <a:endParaRPr lang="bn-IN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গ</a:t>
            </a:r>
            <a:endParaRPr lang="bn-IN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ত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90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2347" y="0"/>
            <a:ext cx="3539751" cy="110799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পর্যায়ঃ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167" y="2128899"/>
            <a:ext cx="9948041" cy="50783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দেশে  প্রচলিত মুদ্রা/ পয়সা ও কাগজের নোট/টাকা বাস্তবে দেখিয়ে তা চিনতে সহয়তা।</a:t>
            </a:r>
          </a:p>
          <a:p>
            <a:r>
              <a:rPr lang="bn-IN" sz="3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ছাত্র/ছাত্রীদের কাছে কোন মূদ্রা বা নোট থাকলে তা বের করতে বলব এবং  তা সকলের সামনে দেখাব।</a:t>
            </a:r>
          </a:p>
          <a:p>
            <a:r>
              <a:rPr lang="bn-IN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বিভিন্ন ধরণের মুদ্রা ও নোট এক সাথে রেখে তা আলাদা আলাদা ভাবে বাছাই করতা সহয়তা করব।</a:t>
            </a:r>
          </a:p>
          <a:p>
            <a:r>
              <a:rPr lang="bn-IN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বিভিন্ন প্রকার নোট রেখে একত্রে করার নির্দেশ  দিব।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8190" y="1299411"/>
            <a:ext cx="593557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শ্রেণি কক্ষে বাস্তব উপকণ নিয়ে কাজ</a:t>
            </a:r>
            <a:endParaRPr lang="en-US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51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>
            <a:off x="2743200" y="346842"/>
            <a:ext cx="6448097" cy="1450428"/>
          </a:xfrm>
          <a:prstGeom prst="double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অর্ধ বাস্তব পর্যায়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3262" y="3051701"/>
            <a:ext cx="4268449" cy="221888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568792" y="3596640"/>
            <a:ext cx="3398520" cy="14782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</a:t>
            </a:r>
            <a:r>
              <a:rPr lang="bn-IN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0818" y="3127901"/>
            <a:ext cx="4268449" cy="2218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25326" y="4115602"/>
            <a:ext cx="39471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হল বাংলাদেশীর মুদ্রার ছবি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2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7599" y="5850358"/>
            <a:ext cx="6263253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কি</a:t>
            </a:r>
            <a:r>
              <a:rPr lang="bn-IN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</a:t>
            </a:r>
            <a:r>
              <a:rPr lang="bn-IN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79" y="2013285"/>
            <a:ext cx="2765258" cy="1732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8" y="182388"/>
            <a:ext cx="2993859" cy="1783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35" y="438250"/>
            <a:ext cx="3225465" cy="1612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" y="349821"/>
            <a:ext cx="2523875" cy="10970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56" y="3847911"/>
            <a:ext cx="1921994" cy="1841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4" y="1624262"/>
            <a:ext cx="3015915" cy="15079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0" y="3171944"/>
            <a:ext cx="2703648" cy="14642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7" y="2184532"/>
            <a:ext cx="3034723" cy="14891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69" y="3750675"/>
            <a:ext cx="2678820" cy="16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97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97014" y="662429"/>
            <a:ext cx="1646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টাকা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5990" y="2958525"/>
            <a:ext cx="1844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1">
                    <a:lumMod val="75000"/>
                  </a:schemeClr>
                </a:solidFill>
              </a:rPr>
              <a:t>২০ টাকা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5691" y="5054452"/>
            <a:ext cx="162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টাকা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" y="350521"/>
            <a:ext cx="3246923" cy="1443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0" y="2150672"/>
            <a:ext cx="3326330" cy="194006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249553" y="4451684"/>
            <a:ext cx="3578994" cy="1844040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/>
              <a:t>বলতো কত টাকার নোট?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5" y="4400650"/>
            <a:ext cx="3865545" cy="1932773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074696" y="2272364"/>
            <a:ext cx="3416968" cy="1844040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/>
              <a:t>বলতো কত </a:t>
            </a:r>
            <a:r>
              <a:rPr lang="bn-IN" sz="2000" dirty="0" smtClean="0"/>
              <a:t>টাকার </a:t>
            </a:r>
            <a:r>
              <a:rPr lang="bn-IN" sz="2000" dirty="0"/>
              <a:t>নোট?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3898231" y="417096"/>
            <a:ext cx="3031957" cy="1379622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/>
              <a:t>বলতো কত টাকার নোট?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animBg="1"/>
      <p:bldP spid="1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6343" y="357877"/>
            <a:ext cx="458776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বলতো কত টাকার নোট?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20371" y="3119852"/>
            <a:ext cx="212674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টাকার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256341" y="2882988"/>
            <a:ext cx="1460939" cy="10032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2839123"/>
            <a:ext cx="2606040" cy="1316977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5334000" y="4282440"/>
            <a:ext cx="1066800" cy="10972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196840" y="1722120"/>
            <a:ext cx="1051560" cy="97536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651760" y="3017520"/>
            <a:ext cx="1432560" cy="103632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68411" y="5482052"/>
            <a:ext cx="227914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টাকার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1" y="3241772"/>
            <a:ext cx="208788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টাকার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7451" y="1138652"/>
            <a:ext cx="195910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টাকার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454315"/>
            <a:ext cx="1026695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উত্তর</a:t>
            </a:r>
            <a:endParaRPr lang="en-US" sz="4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88631" y="5502442"/>
            <a:ext cx="1267326" cy="62564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7" y="427038"/>
            <a:ext cx="2652964" cy="1662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666" y="2185627"/>
            <a:ext cx="126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টাকা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3808" y="2224398"/>
            <a:ext cx="149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১০</a:t>
            </a:r>
            <a:r>
              <a:rPr lang="bn-IN" sz="2000" b="1" dirty="0" smtClean="0">
                <a:solidFill>
                  <a:schemeClr val="accent1">
                    <a:lumMod val="75000"/>
                  </a:schemeClr>
                </a:solidFill>
              </a:rPr>
              <a:t>টাকা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>
            <a:off x="6409167" y="770022"/>
            <a:ext cx="1547717" cy="1177608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5" y="3914274"/>
            <a:ext cx="2467191" cy="1438976"/>
          </a:xfrm>
          <a:prstGeom prst="rect">
            <a:avLst/>
          </a:prstGeom>
        </p:spPr>
      </p:pic>
      <p:sp>
        <p:nvSpPr>
          <p:cNvPr id="12" name="Plus 11"/>
          <p:cNvSpPr/>
          <p:nvPr/>
        </p:nvSpPr>
        <p:spPr>
          <a:xfrm>
            <a:off x="2897744" y="3749040"/>
            <a:ext cx="1340068" cy="1860332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91" y="4069080"/>
            <a:ext cx="2205895" cy="1286576"/>
          </a:xfrm>
          <a:prstGeom prst="rect">
            <a:avLst/>
          </a:prstGeom>
        </p:spPr>
      </p:pic>
      <p:sp>
        <p:nvSpPr>
          <p:cNvPr id="14" name="Equal 13"/>
          <p:cNvSpPr/>
          <p:nvPr/>
        </p:nvSpPr>
        <p:spPr>
          <a:xfrm>
            <a:off x="6518254" y="4084320"/>
            <a:ext cx="1574186" cy="120488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84092" y="3822573"/>
            <a:ext cx="2467191" cy="1357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70798" y="3810000"/>
            <a:ext cx="2467191" cy="14389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99546" y="5568907"/>
            <a:ext cx="126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টাকা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9066" y="5445382"/>
            <a:ext cx="126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টাকা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48586" y="5873707"/>
            <a:ext cx="126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টাকা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23045" y="2179480"/>
            <a:ext cx="149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chemeClr val="accent1">
                    <a:lumMod val="75000"/>
                  </a:schemeClr>
                </a:solidFill>
              </a:rPr>
              <a:t>২০ টাকা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2759243" y="625641"/>
            <a:ext cx="1010652" cy="1459831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09" y="665748"/>
            <a:ext cx="2467191" cy="14389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63" y="451102"/>
            <a:ext cx="2652964" cy="16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02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 animBg="1"/>
      <p:bldP spid="14" grpId="0" animBg="1"/>
      <p:bldP spid="17" grpId="0"/>
      <p:bldP spid="18" grpId="0"/>
      <p:bldP spid="19" grpId="0"/>
      <p:bldP spid="21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3" y="2648080"/>
            <a:ext cx="1771852" cy="1779907"/>
          </a:xfrm>
          <a:prstGeom prst="rect">
            <a:avLst/>
          </a:prstGeom>
        </p:spPr>
      </p:pic>
      <p:sp>
        <p:nvSpPr>
          <p:cNvPr id="7" name="Equal 6"/>
          <p:cNvSpPr/>
          <p:nvPr/>
        </p:nvSpPr>
        <p:spPr>
          <a:xfrm>
            <a:off x="5662863" y="850232"/>
            <a:ext cx="1764632" cy="99461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121" y="4424930"/>
            <a:ext cx="1679478" cy="1687112"/>
          </a:xfrm>
          <a:prstGeom prst="rect">
            <a:avLst/>
          </a:prstGeom>
        </p:spPr>
      </p:pic>
      <p:sp>
        <p:nvSpPr>
          <p:cNvPr id="11" name="Equal 10"/>
          <p:cNvSpPr/>
          <p:nvPr/>
        </p:nvSpPr>
        <p:spPr>
          <a:xfrm>
            <a:off x="5293896" y="3689686"/>
            <a:ext cx="1507958" cy="13154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726" y="465221"/>
            <a:ext cx="218172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টাকার পয়সা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3812" y="1764633"/>
            <a:ext cx="2261936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টাকার পয়সা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0063" y="5149516"/>
            <a:ext cx="139566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পয়সা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9643" y="3208421"/>
            <a:ext cx="142774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পয়সা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7895" y="5486400"/>
            <a:ext cx="29677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১০০পয়সা/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6147" y="2125580"/>
            <a:ext cx="131545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04" y="3786351"/>
            <a:ext cx="2746959" cy="15155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4" y="208548"/>
            <a:ext cx="1700965" cy="9384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79" y="449870"/>
            <a:ext cx="1714500" cy="16110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1" y="1564104"/>
            <a:ext cx="1700965" cy="93846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700337" y="561472"/>
            <a:ext cx="1106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65621" y="3585410"/>
            <a:ext cx="10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0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5916" y="224589"/>
            <a:ext cx="413886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১ টাকা সমান ১০০ পয়সা </a:t>
            </a:r>
            <a:endParaRPr lang="en-US" sz="4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42736" y="2165684"/>
            <a:ext cx="2117559" cy="9785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৫ টাকা =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6787" y="3436839"/>
            <a:ext cx="214674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৫০০ পয়সা </a:t>
            </a:r>
            <a:r>
              <a:rPr lang="bn-I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3441031"/>
            <a:ext cx="2117559" cy="9785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২</a:t>
            </a:r>
            <a:r>
              <a:rPr lang="bn-IN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টাকা =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8780" y="4876800"/>
            <a:ext cx="2117559" cy="9785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৩ টাকা =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2934" y="2129407"/>
            <a:ext cx="218200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৩০০ </a:t>
            </a:r>
            <a:r>
              <a:rPr lang="bn-I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পয়সা </a:t>
            </a:r>
            <a:r>
              <a:rPr lang="bn-I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632828" y="5169385"/>
            <a:ext cx="213552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২০০ </a:t>
            </a:r>
            <a:r>
              <a:rPr lang="bn-I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পয়সা </a:t>
            </a:r>
            <a:r>
              <a:rPr lang="bn-I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9" name="Right Arrow 8"/>
          <p:cNvSpPr/>
          <p:nvPr/>
        </p:nvSpPr>
        <p:spPr>
          <a:xfrm rot="19206252">
            <a:off x="2891809" y="3459298"/>
            <a:ext cx="4128604" cy="94648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73253">
            <a:off x="3221949" y="4372970"/>
            <a:ext cx="3461922" cy="94648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136442">
            <a:off x="3155589" y="2773980"/>
            <a:ext cx="3477492" cy="9464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13221" y="1203158"/>
            <a:ext cx="290362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তা হলে বলত</a:t>
            </a:r>
            <a:endParaRPr lang="en-US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8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5" grpId="0" animBg="1"/>
      <p:bldP spid="6" grpId="0" animBg="1"/>
      <p:bldP spid="7" grpId="0" build="p" animBg="1"/>
      <p:bldP spid="8" grpId="0" build="p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5" y="468730"/>
            <a:ext cx="3865545" cy="1932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15" y="453490"/>
            <a:ext cx="3865545" cy="1932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8927" y="2587592"/>
            <a:ext cx="4953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টি ৫০ টাকা নোটে কত হবে?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844715" y="3345581"/>
            <a:ext cx="1105301" cy="76119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86714" y="5927558"/>
            <a:ext cx="263652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/>
              <a:t> উত্তরঃ ১০০ টাকা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38" y="4198638"/>
            <a:ext cx="2703648" cy="146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09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243" y="286634"/>
            <a:ext cx="115279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আমরা ৫০০ টাকার নোট খূঁজে বের করিঃ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" y="1186879"/>
            <a:ext cx="4876801" cy="19346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" y="3342290"/>
            <a:ext cx="4997669" cy="24436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08" y="1264371"/>
            <a:ext cx="4619296" cy="27873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25" y="4272455"/>
            <a:ext cx="4287563" cy="1813035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939948">
            <a:off x="4887309" y="5218387"/>
            <a:ext cx="1119352" cy="772510"/>
          </a:xfrm>
          <a:prstGeom prst="rightArrow">
            <a:avLst>
              <a:gd name="adj1" fmla="val 50000"/>
              <a:gd name="adj2" fmla="val 377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71544" y="6180083"/>
            <a:ext cx="1813035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৫০০ টাকা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21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093" y="224135"/>
            <a:ext cx="501959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065283" y="1529253"/>
            <a:ext cx="1119351" cy="151349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6948" y="3251115"/>
            <a:ext cx="524534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 আব্দুল হালিম</a:t>
            </a:r>
          </a:p>
          <a:p>
            <a:pPr algn="ctr"/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৪৪নং চরবানি পাকুরিয়া সঃ প্রাঃ বিঃ</a:t>
            </a:r>
          </a:p>
          <a:p>
            <a:pPr algn="ctr"/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মেলান্দহ, জামালপুর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1225" y="130535"/>
            <a:ext cx="432682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8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945821" y="1592318"/>
            <a:ext cx="1198180" cy="1513490"/>
          </a:xfrm>
          <a:prstGeom prst="downArrow">
            <a:avLst>
              <a:gd name="adj1" fmla="val 50000"/>
              <a:gd name="adj2" fmla="val 488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8717" y="3361809"/>
            <a:ext cx="444224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bn-IN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৭ম</a:t>
            </a:r>
            <a:endParaRPr lang="bn-IN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০</a:t>
            </a:r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/০৩/২০২০ খ্রিঃ</a:t>
            </a:r>
            <a:endParaRPr lang="en-US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68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8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8892" y="287197"/>
            <a:ext cx="6697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বস্তূ নিরপেক্ষ পর্যায়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9750" y="1564204"/>
            <a:ext cx="3756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দলীয় কাজ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9687" y="2652025"/>
            <a:ext cx="2590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আপেল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864" y="3844120"/>
            <a:ext cx="2323073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chemeClr val="accent3"/>
                </a:solidFill>
              </a:rPr>
              <a:t>কমলা 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702" y="5027363"/>
            <a:ext cx="1399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লিচু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73821" y="2790494"/>
            <a:ext cx="1040524" cy="72521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400097" y="4078014"/>
            <a:ext cx="1171903" cy="72521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68566" y="5165834"/>
            <a:ext cx="1171903" cy="72521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61408" y="2744860"/>
            <a:ext cx="5559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৫০ পয়সা + ৫০</a:t>
            </a:r>
            <a:r>
              <a:rPr lang="bn-IN" sz="2400" dirty="0"/>
              <a:t> পয়সা</a:t>
            </a:r>
            <a:r>
              <a:rPr lang="bn-IN" sz="2400" dirty="0" smtClean="0"/>
              <a:t> = কত পয়সা?</a:t>
            </a:r>
          </a:p>
          <a:p>
            <a:r>
              <a:rPr lang="bn-IN" sz="2400" dirty="0" smtClean="0"/>
              <a:t>          (১০০পয়সা ১ টাকা সমান )</a:t>
            </a:r>
          </a:p>
          <a:p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013436" y="4193626"/>
            <a:ext cx="4981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</a:rPr>
              <a:t>১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</a:rPr>
              <a:t>০০ টাকার 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</a:rPr>
              <a:t>৫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</a:rPr>
              <a:t> টি নোট = কত?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6854" y="5502167"/>
            <a:ext cx="463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টাকার কতটি নোট সমান ১০০ টাকা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60" y="424027"/>
            <a:ext cx="2466975" cy="20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0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96" y="673768"/>
            <a:ext cx="4283242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642" y="3834063"/>
            <a:ext cx="5069305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 ৭৪-৭৫ পৃষ্ঠা খোল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74" y="0"/>
            <a:ext cx="4591332" cy="59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4478" y="426498"/>
            <a:ext cx="27606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4469" y="2963917"/>
            <a:ext cx="7157545" cy="8925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</a:rPr>
              <a:t>১। যদি ৫০ টাকার ৪ টি নোট থাকে তবে টাকার 	পরিমান কত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</a:rPr>
              <a:t>?	 		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704" y="4099034"/>
            <a:ext cx="499766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২।১ টাকা সমান কত পয়সা?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377" y="1811376"/>
            <a:ext cx="4209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bg2">
                    <a:lumMod val="25000"/>
                  </a:schemeClr>
                </a:solidFill>
              </a:rPr>
              <a:t>প্রশ্ন করে/ জিজ্ঞাসা করে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01" y="294169"/>
            <a:ext cx="3619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10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473" y="946484"/>
            <a:ext cx="330467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পরিকল্পিত কাজ </a:t>
            </a:r>
            <a:endParaRPr lang="en-US" sz="44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979" y="2598822"/>
            <a:ext cx="229402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১০ টাকার   </a:t>
            </a:r>
            <a:endParaRPr lang="en-US" sz="4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24464" y="2662989"/>
            <a:ext cx="1122947" cy="593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55957" y="2711116"/>
            <a:ext cx="36255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টি নোট সমান ৫০ টাকা।   </a:t>
            </a:r>
            <a:endParaRPr lang="en-US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433" y="3946358"/>
            <a:ext cx="372176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৫০ টাকার ১০ টি নোট সমান 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07832" y="3994484"/>
            <a:ext cx="1652337" cy="497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77264" y="3962400"/>
            <a:ext cx="10106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টাকা।  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76547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60504" y="465221"/>
            <a:ext cx="1331495" cy="59778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0720552" y="0"/>
            <a:ext cx="7578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37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66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641" y="334493"/>
            <a:ext cx="10363735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এসো আমরা একটি ভিডিও দেখি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203175" y="1419726"/>
            <a:ext cx="2033751" cy="2364828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69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9117" y="130207"/>
            <a:ext cx="4357283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ছবি দেখি</a:t>
            </a:r>
            <a:endParaRPr lang="en-US" sz="72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12" y="1491916"/>
            <a:ext cx="2501699" cy="1540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81" y="4139800"/>
            <a:ext cx="2625771" cy="1372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26" y="5465490"/>
            <a:ext cx="2480590" cy="1272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2001" y="2886690"/>
            <a:ext cx="5282177" cy="2274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25" y="1440708"/>
            <a:ext cx="2588043" cy="1348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40" y="2923673"/>
            <a:ext cx="2471486" cy="1235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8" y="1459830"/>
            <a:ext cx="2093123" cy="9346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688" y="2566736"/>
            <a:ext cx="2222385" cy="10200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67" y="4122821"/>
            <a:ext cx="2581139" cy="12620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49" y="3933866"/>
            <a:ext cx="1923392" cy="11606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31" y="3122700"/>
            <a:ext cx="2188538" cy="92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3035" y="252249"/>
            <a:ext cx="8135007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এগুলো কিসের ছবি?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8690" y="5540058"/>
            <a:ext cx="520261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হল বাংলাদেশীর মুদ্রার ছবি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36" y="1859996"/>
            <a:ext cx="5282177" cy="227421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828673" y="4315327"/>
            <a:ext cx="850231" cy="1155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2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0638" y="5931984"/>
            <a:ext cx="548584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হলো বাংলাদেশী নোট /টাকা।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6466" y="278802"/>
            <a:ext cx="597513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bn-IN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এগুলো কিসের ছবি 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88" y="4002506"/>
            <a:ext cx="2765258" cy="1130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51" y="1157748"/>
            <a:ext cx="2993859" cy="1783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35" y="1306930"/>
            <a:ext cx="3225465" cy="1612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93" y="1395663"/>
            <a:ext cx="2523875" cy="13771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3126" y="2875068"/>
            <a:ext cx="1921994" cy="2355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9" y="1286821"/>
            <a:ext cx="2986054" cy="14930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7" y="2819019"/>
            <a:ext cx="2703648" cy="10725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9164"/>
            <a:ext cx="3034723" cy="10399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06" y="3060864"/>
            <a:ext cx="2678820" cy="16164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00" y="2875231"/>
            <a:ext cx="2958558" cy="1055086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>
          <a:xfrm>
            <a:off x="6448925" y="4732422"/>
            <a:ext cx="850231" cy="1155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7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3420514" y="351738"/>
            <a:ext cx="5157598" cy="15702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</a:t>
            </a:r>
            <a:r>
              <a:rPr lang="en-US" sz="96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ষনা</a:t>
            </a:r>
            <a:endParaRPr lang="en-US" sz="54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9308" y="5284866"/>
            <a:ext cx="61959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ও নোট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1708498">
            <a:off x="4554446" y="3711579"/>
            <a:ext cx="930628" cy="171327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14799" y="2333296"/>
            <a:ext cx="4177863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/>
      <p:bldP spid="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alpha val="96000"/>
                <a:lumMod val="36000"/>
                <a:lumOff val="64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0205" y="507914"/>
            <a:ext cx="3248005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শিখনফল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283" y="3705726"/>
            <a:ext cx="10767849" cy="2646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১৫.১.১ দেশে প্রচলিত সকল মুদ্রা ও নোট সনাক্ত করতে পারবে।</a:t>
            </a:r>
          </a:p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১৫.১.২পয়সা ও টাকার মধ্যে সম্পর্ক কি তা বলতে পারবে ।</a:t>
            </a:r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১৫.২.৩ টাকা পয়সা সংক্রান্ত সমাধান করতে পারবে।</a:t>
            </a:r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903075" y="1576552"/>
            <a:ext cx="1213945" cy="200083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4452" y="412955"/>
            <a:ext cx="4145686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235162" y="3220580"/>
            <a:ext cx="1460090" cy="181663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667865"/>
              </p:ext>
            </p:extLst>
          </p:nvPr>
        </p:nvGraphicFramePr>
        <p:xfrm>
          <a:off x="5557086" y="5510128"/>
          <a:ext cx="8858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Packager Shell Object" showAsIcon="1" r:id="rId3" imgW="885960" imgH="582120" progId="Package">
                  <p:embed/>
                </p:oleObj>
              </mc:Choice>
              <mc:Fallback>
                <p:oleObj name="Packager Shell Object" showAsIcon="1" r:id="rId3" imgW="885960" imgH="58212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7086" y="5510128"/>
                        <a:ext cx="88582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61476" y="2163293"/>
            <a:ext cx="1042736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এসো আমরা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আরও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একটি ভিডিও দেখি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9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1827</TotalTime>
  <Words>397</Words>
  <Application>Microsoft Office PowerPoint</Application>
  <PresentationFormat>Widescreen</PresentationFormat>
  <Paragraphs>103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NikoshBAN</vt:lpstr>
      <vt:lpstr>NikoshLightBAN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312</cp:revision>
  <dcterms:created xsi:type="dcterms:W3CDTF">2020-02-26T04:43:04Z</dcterms:created>
  <dcterms:modified xsi:type="dcterms:W3CDTF">2020-03-06T06:07:15Z</dcterms:modified>
</cp:coreProperties>
</file>