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97" r:id="rId3"/>
    <p:sldId id="258" r:id="rId4"/>
    <p:sldId id="279" r:id="rId5"/>
    <p:sldId id="331" r:id="rId6"/>
    <p:sldId id="278" r:id="rId7"/>
    <p:sldId id="317" r:id="rId8"/>
    <p:sldId id="307" r:id="rId9"/>
    <p:sldId id="275" r:id="rId10"/>
    <p:sldId id="272" r:id="rId11"/>
    <p:sldId id="325" r:id="rId12"/>
    <p:sldId id="326" r:id="rId13"/>
    <p:sldId id="298" r:id="rId14"/>
    <p:sldId id="324" r:id="rId15"/>
    <p:sldId id="327" r:id="rId16"/>
    <p:sldId id="328" r:id="rId17"/>
    <p:sldId id="329" r:id="rId18"/>
    <p:sldId id="330" r:id="rId19"/>
    <p:sldId id="281" r:id="rId20"/>
    <p:sldId id="287" r:id="rId21"/>
    <p:sldId id="286" r:id="rId22"/>
    <p:sldId id="296" r:id="rId23"/>
  </p:sldIdLst>
  <p:sldSz cx="121618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en" initials="H" lastIdx="1" clrIdx="0">
    <p:extLst>
      <p:ext uri="{19B8F6BF-5375-455C-9EA6-DF929625EA0E}">
        <p15:presenceInfo xmlns:p15="http://schemas.microsoft.com/office/powerpoint/2012/main" userId="Ho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5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92" autoAdjust="0"/>
  </p:normalViewPr>
  <p:slideViewPr>
    <p:cSldViewPr snapToGrid="0">
      <p:cViewPr varScale="1">
        <p:scale>
          <a:sx n="66" d="100"/>
          <a:sy n="66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20DB1-7895-46F7-B975-9F655E5EBE52}" type="doc">
      <dgm:prSet loTypeId="urn:microsoft.com/office/officeart/2008/layout/PictureStrips" loCatId="pictur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B01FD0CD-3C4E-4544-B899-11C0DAB31FE7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যুদ্ধাস্ত্র হিসেবে কার্ত্তিক দেবের হাতে তীর, ধনুক ও বল্লম দেখা যায়। তার বাহন সুদৃশ্য পাখি ময়ূর। </a:t>
          </a:r>
          <a:endParaRPr lang="en-US" dirty="0"/>
        </a:p>
      </dgm:t>
    </dgm:pt>
    <dgm:pt modelId="{17858D1A-1A77-4686-A565-9C6D149F1686}" type="parTrans" cxnId="{A203CC26-987A-4F5E-8859-EBF9EA3A4941}">
      <dgm:prSet/>
      <dgm:spPr/>
      <dgm:t>
        <a:bodyPr/>
        <a:lstStyle/>
        <a:p>
          <a:endParaRPr lang="en-US"/>
        </a:p>
      </dgm:t>
    </dgm:pt>
    <dgm:pt modelId="{7BACBB54-EC6D-4A8A-9EF0-91128DFAC716}" type="sibTrans" cxnId="{A203CC26-987A-4F5E-8859-EBF9EA3A4941}">
      <dgm:prSet/>
      <dgm:spPr/>
      <dgm:t>
        <a:bodyPr/>
        <a:lstStyle/>
        <a:p>
          <a:endParaRPr lang="en-US"/>
        </a:p>
      </dgm:t>
    </dgm:pt>
    <dgm:pt modelId="{14983099-C99E-485D-86E3-7905517516C2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পুরাণ অনুসারে তারকাসুরকে বধ করার জন্য কার্ত্তিক দেবের জন্ম হয়েছিল। </a:t>
          </a:r>
          <a:endParaRPr lang="en-US" dirty="0"/>
        </a:p>
      </dgm:t>
    </dgm:pt>
    <dgm:pt modelId="{83A828E0-EBDB-4688-AFF6-8895FBAA8350}" type="parTrans" cxnId="{0F7ADE1B-5757-405A-8E39-A59C602DE94C}">
      <dgm:prSet/>
      <dgm:spPr/>
      <dgm:t>
        <a:bodyPr/>
        <a:lstStyle/>
        <a:p>
          <a:endParaRPr lang="en-US"/>
        </a:p>
      </dgm:t>
    </dgm:pt>
    <dgm:pt modelId="{8C3EDCDC-3A96-4A4D-B168-D9CF6C10F022}" type="sibTrans" cxnId="{0F7ADE1B-5757-405A-8E39-A59C602DE94C}">
      <dgm:prSet/>
      <dgm:spPr/>
      <dgm:t>
        <a:bodyPr/>
        <a:lstStyle/>
        <a:p>
          <a:endParaRPr lang="en-US"/>
        </a:p>
      </dgm:t>
    </dgm:pt>
    <dgm:pt modelId="{752A4A25-201F-48DA-85CA-60090BB33992}" type="pres">
      <dgm:prSet presAssocID="{A7720DB1-7895-46F7-B975-9F655E5EBE52}" presName="Name0" presStyleCnt="0">
        <dgm:presLayoutVars>
          <dgm:dir/>
          <dgm:resizeHandles val="exact"/>
        </dgm:presLayoutVars>
      </dgm:prSet>
      <dgm:spPr/>
    </dgm:pt>
    <dgm:pt modelId="{9016CC32-64C2-4588-853A-5C6EFD17C7DA}" type="pres">
      <dgm:prSet presAssocID="{B01FD0CD-3C4E-4544-B899-11C0DAB31FE7}" presName="composite" presStyleCnt="0"/>
      <dgm:spPr/>
    </dgm:pt>
    <dgm:pt modelId="{54F6B032-24F5-488C-8781-38C1120C4EC7}" type="pres">
      <dgm:prSet presAssocID="{B01FD0CD-3C4E-4544-B899-11C0DAB31FE7}" presName="rect1" presStyleLbl="trAlignAcc1" presStyleIdx="0" presStyleCnt="2">
        <dgm:presLayoutVars>
          <dgm:bulletEnabled val="1"/>
        </dgm:presLayoutVars>
      </dgm:prSet>
      <dgm:spPr/>
    </dgm:pt>
    <dgm:pt modelId="{A642AD42-6673-43CC-98FF-032AB72BE61D}" type="pres">
      <dgm:prSet presAssocID="{B01FD0CD-3C4E-4544-B899-11C0DAB31FE7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8914E2DF-8183-43E1-975F-2C08E56C0D32}" type="pres">
      <dgm:prSet presAssocID="{7BACBB54-EC6D-4A8A-9EF0-91128DFAC716}" presName="sibTrans" presStyleCnt="0"/>
      <dgm:spPr/>
    </dgm:pt>
    <dgm:pt modelId="{05838241-B33F-40FD-AEF7-3EE16AF5AB06}" type="pres">
      <dgm:prSet presAssocID="{14983099-C99E-485D-86E3-7905517516C2}" presName="composite" presStyleCnt="0"/>
      <dgm:spPr/>
    </dgm:pt>
    <dgm:pt modelId="{6ADC2566-956D-485A-9FAD-A697B0D0673C}" type="pres">
      <dgm:prSet presAssocID="{14983099-C99E-485D-86E3-7905517516C2}" presName="rect1" presStyleLbl="trAlignAcc1" presStyleIdx="1" presStyleCnt="2">
        <dgm:presLayoutVars>
          <dgm:bulletEnabled val="1"/>
        </dgm:presLayoutVars>
      </dgm:prSet>
      <dgm:spPr/>
    </dgm:pt>
    <dgm:pt modelId="{4D0D9BE8-C204-4AEB-BE57-C5BC94DA6E10}" type="pres">
      <dgm:prSet presAssocID="{14983099-C99E-485D-86E3-7905517516C2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</dgm:ptLst>
  <dgm:cxnLst>
    <dgm:cxn modelId="{C74B6419-5ED6-45A4-9ECE-8F7915F05911}" type="presOf" srcId="{A7720DB1-7895-46F7-B975-9F655E5EBE52}" destId="{752A4A25-201F-48DA-85CA-60090BB33992}" srcOrd="0" destOrd="0" presId="urn:microsoft.com/office/officeart/2008/layout/PictureStrips"/>
    <dgm:cxn modelId="{0F7ADE1B-5757-405A-8E39-A59C602DE94C}" srcId="{A7720DB1-7895-46F7-B975-9F655E5EBE52}" destId="{14983099-C99E-485D-86E3-7905517516C2}" srcOrd="1" destOrd="0" parTransId="{83A828E0-EBDB-4688-AFF6-8895FBAA8350}" sibTransId="{8C3EDCDC-3A96-4A4D-B168-D9CF6C10F022}"/>
    <dgm:cxn modelId="{A203CC26-987A-4F5E-8859-EBF9EA3A4941}" srcId="{A7720DB1-7895-46F7-B975-9F655E5EBE52}" destId="{B01FD0CD-3C4E-4544-B899-11C0DAB31FE7}" srcOrd="0" destOrd="0" parTransId="{17858D1A-1A77-4686-A565-9C6D149F1686}" sibTransId="{7BACBB54-EC6D-4A8A-9EF0-91128DFAC716}"/>
    <dgm:cxn modelId="{073119F5-FA4C-4EE8-9EBB-DD295F38C11F}" type="presOf" srcId="{14983099-C99E-485D-86E3-7905517516C2}" destId="{6ADC2566-956D-485A-9FAD-A697B0D0673C}" srcOrd="0" destOrd="0" presId="urn:microsoft.com/office/officeart/2008/layout/PictureStrips"/>
    <dgm:cxn modelId="{042255F8-118E-4E71-AE6B-B61540A5828B}" type="presOf" srcId="{B01FD0CD-3C4E-4544-B899-11C0DAB31FE7}" destId="{54F6B032-24F5-488C-8781-38C1120C4EC7}" srcOrd="0" destOrd="0" presId="urn:microsoft.com/office/officeart/2008/layout/PictureStrips"/>
    <dgm:cxn modelId="{53B1163A-42DE-4E3A-B096-4383BEE272F1}" type="presParOf" srcId="{752A4A25-201F-48DA-85CA-60090BB33992}" destId="{9016CC32-64C2-4588-853A-5C6EFD17C7DA}" srcOrd="0" destOrd="0" presId="urn:microsoft.com/office/officeart/2008/layout/PictureStrips"/>
    <dgm:cxn modelId="{3B3A918E-C607-4464-95FD-27BB833B83A4}" type="presParOf" srcId="{9016CC32-64C2-4588-853A-5C6EFD17C7DA}" destId="{54F6B032-24F5-488C-8781-38C1120C4EC7}" srcOrd="0" destOrd="0" presId="urn:microsoft.com/office/officeart/2008/layout/PictureStrips"/>
    <dgm:cxn modelId="{624C0A70-A99B-44CD-BC93-E711A61BF826}" type="presParOf" srcId="{9016CC32-64C2-4588-853A-5C6EFD17C7DA}" destId="{A642AD42-6673-43CC-98FF-032AB72BE61D}" srcOrd="1" destOrd="0" presId="urn:microsoft.com/office/officeart/2008/layout/PictureStrips"/>
    <dgm:cxn modelId="{E6298360-F85C-4571-BA3D-E06011F94C13}" type="presParOf" srcId="{752A4A25-201F-48DA-85CA-60090BB33992}" destId="{8914E2DF-8183-43E1-975F-2C08E56C0D32}" srcOrd="1" destOrd="0" presId="urn:microsoft.com/office/officeart/2008/layout/PictureStrips"/>
    <dgm:cxn modelId="{ABEB8F34-E849-4699-A62D-CE0BFA8945B3}" type="presParOf" srcId="{752A4A25-201F-48DA-85CA-60090BB33992}" destId="{05838241-B33F-40FD-AEF7-3EE16AF5AB06}" srcOrd="2" destOrd="0" presId="urn:microsoft.com/office/officeart/2008/layout/PictureStrips"/>
    <dgm:cxn modelId="{37451010-C0E6-44DD-A4B3-8E1F75767061}" type="presParOf" srcId="{05838241-B33F-40FD-AEF7-3EE16AF5AB06}" destId="{6ADC2566-956D-485A-9FAD-A697B0D0673C}" srcOrd="0" destOrd="0" presId="urn:microsoft.com/office/officeart/2008/layout/PictureStrips"/>
    <dgm:cxn modelId="{84AD0D4C-169C-4FE1-AB29-0B41C3418DAA}" type="presParOf" srcId="{05838241-B33F-40FD-AEF7-3EE16AF5AB06}" destId="{4D0D9BE8-C204-4AEB-BE57-C5BC94DA6E1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4793F9-E58D-4EC1-BBBC-2269315EF9BD}" type="doc">
      <dgm:prSet loTypeId="urn:microsoft.com/office/officeart/2005/8/layout/pyramid4" loCatId="pyramid" qsTypeId="urn:microsoft.com/office/officeart/2005/8/quickstyle/simple1" qsCatId="simple" csTypeId="urn:microsoft.com/office/officeart/2005/8/colors/colorful5" csCatId="colorful" phldr="1"/>
      <dgm:spPr/>
    </dgm:pt>
    <dgm:pt modelId="{57E506A3-6CAF-4A27-9E0C-30ED64E950AA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স্কন্দ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53F015-617D-4107-BB35-C550E70BF5A3}" type="parTrans" cxnId="{3D8FBB7C-CA82-4633-AE12-8AB383E33ACD}">
      <dgm:prSet/>
      <dgm:spPr/>
      <dgm:t>
        <a:bodyPr/>
        <a:lstStyle/>
        <a:p>
          <a:endParaRPr lang="en-US"/>
        </a:p>
      </dgm:t>
    </dgm:pt>
    <dgm:pt modelId="{D6B90387-7B0A-4FA4-BE41-8AC6A842BECE}" type="sibTrans" cxnId="{3D8FBB7C-CA82-4633-AE12-8AB383E33ACD}">
      <dgm:prSet/>
      <dgm:spPr/>
      <dgm:t>
        <a:bodyPr/>
        <a:lstStyle/>
        <a:p>
          <a:endParaRPr lang="en-US"/>
        </a:p>
      </dgm:t>
    </dgm:pt>
    <dgm:pt modelId="{6932741A-DB0D-41C0-A692-829A20A3FD01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কুমার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6B671B-D997-48E3-B579-81DE8CD86B47}" type="parTrans" cxnId="{C6E4F237-80DC-40C0-A31E-7644F2168E35}">
      <dgm:prSet/>
      <dgm:spPr/>
      <dgm:t>
        <a:bodyPr/>
        <a:lstStyle/>
        <a:p>
          <a:endParaRPr lang="en-US"/>
        </a:p>
      </dgm:t>
    </dgm:pt>
    <dgm:pt modelId="{2F564005-48C8-4771-AE41-DB36C989CC56}" type="sibTrans" cxnId="{C6E4F237-80DC-40C0-A31E-7644F2168E35}">
      <dgm:prSet/>
      <dgm:spPr/>
      <dgm:t>
        <a:bodyPr/>
        <a:lstStyle/>
        <a:p>
          <a:endParaRPr lang="en-US"/>
        </a:p>
      </dgm:t>
    </dgm:pt>
    <dgm:pt modelId="{E5BE5660-5EBB-4A2E-8AD7-AAFC05FD79CB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গুহ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8E3698-5CF9-4FFD-BD58-AE80643785C1}" type="parTrans" cxnId="{6CB3C7F8-36C8-4757-8B60-34C0261D80E7}">
      <dgm:prSet/>
      <dgm:spPr/>
      <dgm:t>
        <a:bodyPr/>
        <a:lstStyle/>
        <a:p>
          <a:endParaRPr lang="en-US"/>
        </a:p>
      </dgm:t>
    </dgm:pt>
    <dgm:pt modelId="{5CE73096-628B-43DD-852A-74910B5632B0}" type="sibTrans" cxnId="{6CB3C7F8-36C8-4757-8B60-34C0261D80E7}">
      <dgm:prSet/>
      <dgm:spPr/>
      <dgm:t>
        <a:bodyPr/>
        <a:lstStyle/>
        <a:p>
          <a:endParaRPr lang="en-US"/>
        </a:p>
      </dgm:t>
    </dgm:pt>
    <dgm:pt modelId="{F56DBE80-1937-4B56-96A2-1F320344B84D}">
      <dgm:prSet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মহাসেন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58E7C1-C398-47E3-984E-98BFEE6C3246}" type="parTrans" cxnId="{351C6CE3-8AAF-4237-9053-34C1D6630EFB}">
      <dgm:prSet/>
      <dgm:spPr/>
      <dgm:t>
        <a:bodyPr/>
        <a:lstStyle/>
        <a:p>
          <a:endParaRPr lang="en-US"/>
        </a:p>
      </dgm:t>
    </dgm:pt>
    <dgm:pt modelId="{749C2ED4-99ED-4399-9FFD-9F09A47F5FB9}" type="sibTrans" cxnId="{351C6CE3-8AAF-4237-9053-34C1D6630EFB}">
      <dgm:prSet/>
      <dgm:spPr/>
      <dgm:t>
        <a:bodyPr/>
        <a:lstStyle/>
        <a:p>
          <a:endParaRPr lang="en-US"/>
        </a:p>
      </dgm:t>
    </dgm:pt>
    <dgm:pt modelId="{EE6325AF-23DF-43BB-AC0C-F938E2A95871}" type="pres">
      <dgm:prSet presAssocID="{8A4793F9-E58D-4EC1-BBBC-2269315EF9BD}" presName="compositeShape" presStyleCnt="0">
        <dgm:presLayoutVars>
          <dgm:chMax val="9"/>
          <dgm:dir/>
          <dgm:resizeHandles val="exact"/>
        </dgm:presLayoutVars>
      </dgm:prSet>
      <dgm:spPr/>
    </dgm:pt>
    <dgm:pt modelId="{FCBBD95C-FB07-4E6F-97BE-AE5997634420}" type="pres">
      <dgm:prSet presAssocID="{8A4793F9-E58D-4EC1-BBBC-2269315EF9BD}" presName="triangle1" presStyleLbl="node1" presStyleIdx="0" presStyleCnt="4">
        <dgm:presLayoutVars>
          <dgm:bulletEnabled val="1"/>
        </dgm:presLayoutVars>
      </dgm:prSet>
      <dgm:spPr/>
    </dgm:pt>
    <dgm:pt modelId="{268932D5-5117-483E-8F1B-9A355674DA28}" type="pres">
      <dgm:prSet presAssocID="{8A4793F9-E58D-4EC1-BBBC-2269315EF9BD}" presName="triangle2" presStyleLbl="node1" presStyleIdx="1" presStyleCnt="4" custScaleX="128178">
        <dgm:presLayoutVars>
          <dgm:bulletEnabled val="1"/>
        </dgm:presLayoutVars>
      </dgm:prSet>
      <dgm:spPr/>
    </dgm:pt>
    <dgm:pt modelId="{7539B523-1A52-467E-A79C-98BB089E2DD8}" type="pres">
      <dgm:prSet presAssocID="{8A4793F9-E58D-4EC1-BBBC-2269315EF9BD}" presName="triangle3" presStyleLbl="node1" presStyleIdx="2" presStyleCnt="4">
        <dgm:presLayoutVars>
          <dgm:bulletEnabled val="1"/>
        </dgm:presLayoutVars>
      </dgm:prSet>
      <dgm:spPr/>
    </dgm:pt>
    <dgm:pt modelId="{07FA9D32-CBD6-4F06-BBB2-08F65496419B}" type="pres">
      <dgm:prSet presAssocID="{8A4793F9-E58D-4EC1-BBBC-2269315EF9BD}" presName="triangle4" presStyleLbl="node1" presStyleIdx="3" presStyleCnt="4" custScaleX="108483">
        <dgm:presLayoutVars>
          <dgm:bulletEnabled val="1"/>
        </dgm:presLayoutVars>
      </dgm:prSet>
      <dgm:spPr/>
    </dgm:pt>
  </dgm:ptLst>
  <dgm:cxnLst>
    <dgm:cxn modelId="{1760E122-C8C6-4121-974C-44A4E34609A5}" type="presOf" srcId="{6932741A-DB0D-41C0-A692-829A20A3FD01}" destId="{7539B523-1A52-467E-A79C-98BB089E2DD8}" srcOrd="0" destOrd="0" presId="urn:microsoft.com/office/officeart/2005/8/layout/pyramid4"/>
    <dgm:cxn modelId="{4E07B12C-64DD-48D6-BF56-B1066C569207}" type="presOf" srcId="{F56DBE80-1937-4B56-96A2-1F320344B84D}" destId="{268932D5-5117-483E-8F1B-9A355674DA28}" srcOrd="0" destOrd="0" presId="urn:microsoft.com/office/officeart/2005/8/layout/pyramid4"/>
    <dgm:cxn modelId="{C6E4F237-80DC-40C0-A31E-7644F2168E35}" srcId="{8A4793F9-E58D-4EC1-BBBC-2269315EF9BD}" destId="{6932741A-DB0D-41C0-A692-829A20A3FD01}" srcOrd="2" destOrd="0" parTransId="{496B671B-D997-48E3-B579-81DE8CD86B47}" sibTransId="{2F564005-48C8-4771-AE41-DB36C989CC56}"/>
    <dgm:cxn modelId="{3D8FBB7C-CA82-4633-AE12-8AB383E33ACD}" srcId="{8A4793F9-E58D-4EC1-BBBC-2269315EF9BD}" destId="{57E506A3-6CAF-4A27-9E0C-30ED64E950AA}" srcOrd="0" destOrd="0" parTransId="{6953F015-617D-4107-BB35-C550E70BF5A3}" sibTransId="{D6B90387-7B0A-4FA4-BE41-8AC6A842BECE}"/>
    <dgm:cxn modelId="{9F9CB986-0B68-4AAB-8A6E-20098CF017AD}" type="presOf" srcId="{E5BE5660-5EBB-4A2E-8AD7-AAFC05FD79CB}" destId="{07FA9D32-CBD6-4F06-BBB2-08F65496419B}" srcOrd="0" destOrd="0" presId="urn:microsoft.com/office/officeart/2005/8/layout/pyramid4"/>
    <dgm:cxn modelId="{E82E2ACA-5B1C-4320-B2E1-A9052B13FBA5}" type="presOf" srcId="{57E506A3-6CAF-4A27-9E0C-30ED64E950AA}" destId="{FCBBD95C-FB07-4E6F-97BE-AE5997634420}" srcOrd="0" destOrd="0" presId="urn:microsoft.com/office/officeart/2005/8/layout/pyramid4"/>
    <dgm:cxn modelId="{4AD028CE-2FB2-4873-A6A9-8E1FAA9F0AF3}" type="presOf" srcId="{8A4793F9-E58D-4EC1-BBBC-2269315EF9BD}" destId="{EE6325AF-23DF-43BB-AC0C-F938E2A95871}" srcOrd="0" destOrd="0" presId="urn:microsoft.com/office/officeart/2005/8/layout/pyramid4"/>
    <dgm:cxn modelId="{351C6CE3-8AAF-4237-9053-34C1D6630EFB}" srcId="{8A4793F9-E58D-4EC1-BBBC-2269315EF9BD}" destId="{F56DBE80-1937-4B56-96A2-1F320344B84D}" srcOrd="1" destOrd="0" parTransId="{6F58E7C1-C398-47E3-984E-98BFEE6C3246}" sibTransId="{749C2ED4-99ED-4399-9FFD-9F09A47F5FB9}"/>
    <dgm:cxn modelId="{6CB3C7F8-36C8-4757-8B60-34C0261D80E7}" srcId="{8A4793F9-E58D-4EC1-BBBC-2269315EF9BD}" destId="{E5BE5660-5EBB-4A2E-8AD7-AAFC05FD79CB}" srcOrd="3" destOrd="0" parTransId="{998E3698-5CF9-4FFD-BD58-AE80643785C1}" sibTransId="{5CE73096-628B-43DD-852A-74910B5632B0}"/>
    <dgm:cxn modelId="{284D13BC-07C4-4055-A1C3-F91E1D2F1B4E}" type="presParOf" srcId="{EE6325AF-23DF-43BB-AC0C-F938E2A95871}" destId="{FCBBD95C-FB07-4E6F-97BE-AE5997634420}" srcOrd="0" destOrd="0" presId="urn:microsoft.com/office/officeart/2005/8/layout/pyramid4"/>
    <dgm:cxn modelId="{25F5C0A9-A242-446F-AD31-B36775070C9A}" type="presParOf" srcId="{EE6325AF-23DF-43BB-AC0C-F938E2A95871}" destId="{268932D5-5117-483E-8F1B-9A355674DA28}" srcOrd="1" destOrd="0" presId="urn:microsoft.com/office/officeart/2005/8/layout/pyramid4"/>
    <dgm:cxn modelId="{44956C9D-CD1B-4DC1-A777-561F4EBA6AAD}" type="presParOf" srcId="{EE6325AF-23DF-43BB-AC0C-F938E2A95871}" destId="{7539B523-1A52-467E-A79C-98BB089E2DD8}" srcOrd="2" destOrd="0" presId="urn:microsoft.com/office/officeart/2005/8/layout/pyramid4"/>
    <dgm:cxn modelId="{6134523D-689C-42FD-A5DA-9417518F3331}" type="presParOf" srcId="{EE6325AF-23DF-43BB-AC0C-F938E2A95871}" destId="{07FA9D32-CBD6-4F06-BBB2-08F65496419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7EB0A5-F2B2-41D0-B6CF-D06CFE88F136}" type="doc">
      <dgm:prSet loTypeId="urn:microsoft.com/office/officeart/2008/layout/PictureStrips" loCatId="pictur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0D209-DD6B-43C4-9256-7658F07EB1DE}">
      <dgm:prSet phldrT="[Text]"/>
      <dgm:spPr/>
      <dgm:t>
        <a:bodyPr/>
        <a:lstStyle/>
        <a:p>
          <a:pPr>
            <a:buClr>
              <a:srgbClr val="FF0000"/>
            </a:buClr>
          </a:pP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কার্ত্তিক পূজার মাধ্যেমে দম্পতিরা সন্তান-সন্ততি প্রার্থণা করে থাকেন।</a:t>
          </a:r>
          <a:endParaRPr lang="en-US" dirty="0"/>
        </a:p>
      </dgm:t>
    </dgm:pt>
    <dgm:pt modelId="{FECE87C6-8BE5-4CC7-B997-E5025D5F25FA}" type="parTrans" cxnId="{739AEA37-C15C-4A68-9458-651790A4D753}">
      <dgm:prSet/>
      <dgm:spPr/>
      <dgm:t>
        <a:bodyPr/>
        <a:lstStyle/>
        <a:p>
          <a:endParaRPr lang="en-US"/>
        </a:p>
      </dgm:t>
    </dgm:pt>
    <dgm:pt modelId="{D060E3CB-7F51-4A3C-8EBD-A6BB61156A3C}" type="sibTrans" cxnId="{739AEA37-C15C-4A68-9458-651790A4D753}">
      <dgm:prSet/>
      <dgm:spPr/>
      <dgm:t>
        <a:bodyPr/>
        <a:lstStyle/>
        <a:p>
          <a:endParaRPr lang="en-US"/>
        </a:p>
      </dgm:t>
    </dgm:pt>
    <dgm:pt modelId="{FF095740-AACB-428D-B972-8DF311E80ED4}">
      <dgm:prSet phldrT="[Text]"/>
      <dgm:spPr/>
      <dgm:t>
        <a:bodyPr/>
        <a:lstStyle/>
        <a:p>
          <a:pPr>
            <a:buClr>
              <a:srgbClr val="FF0000"/>
            </a:buClr>
          </a:pP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কার্ত্তিক মাসের সংক্রান্তিতে কার্ত্তিক পূজার আয়োজন করা হয়। </a:t>
          </a:r>
          <a:endParaRPr lang="en-US" dirty="0"/>
        </a:p>
      </dgm:t>
    </dgm:pt>
    <dgm:pt modelId="{8B70B34F-AC4E-4251-99FB-93813036A816}" type="parTrans" cxnId="{F696B5A7-81A4-445D-A2E4-B72DE08FC740}">
      <dgm:prSet/>
      <dgm:spPr/>
      <dgm:t>
        <a:bodyPr/>
        <a:lstStyle/>
        <a:p>
          <a:endParaRPr lang="en-US"/>
        </a:p>
      </dgm:t>
    </dgm:pt>
    <dgm:pt modelId="{E8302591-2F02-4056-B9C1-48A088E3C490}" type="sibTrans" cxnId="{F696B5A7-81A4-445D-A2E4-B72DE08FC740}">
      <dgm:prSet/>
      <dgm:spPr/>
      <dgm:t>
        <a:bodyPr/>
        <a:lstStyle/>
        <a:p>
          <a:endParaRPr lang="en-US"/>
        </a:p>
      </dgm:t>
    </dgm:pt>
    <dgm:pt modelId="{E06B259E-EA47-4284-8CCB-273E18B16150}" type="pres">
      <dgm:prSet presAssocID="{647EB0A5-F2B2-41D0-B6CF-D06CFE88F136}" presName="Name0" presStyleCnt="0">
        <dgm:presLayoutVars>
          <dgm:dir/>
          <dgm:resizeHandles val="exact"/>
        </dgm:presLayoutVars>
      </dgm:prSet>
      <dgm:spPr/>
    </dgm:pt>
    <dgm:pt modelId="{35807A63-D42A-4696-80EE-286B3AC8B0A5}" type="pres">
      <dgm:prSet presAssocID="{B6C0D209-DD6B-43C4-9256-7658F07EB1DE}" presName="composite" presStyleCnt="0"/>
      <dgm:spPr/>
    </dgm:pt>
    <dgm:pt modelId="{6CCD724D-A3DD-4C2C-857A-10858D63AA1C}" type="pres">
      <dgm:prSet presAssocID="{B6C0D209-DD6B-43C4-9256-7658F07EB1DE}" presName="rect1" presStyleLbl="trAlignAcc1" presStyleIdx="0" presStyleCnt="2">
        <dgm:presLayoutVars>
          <dgm:bulletEnabled val="1"/>
        </dgm:presLayoutVars>
      </dgm:prSet>
      <dgm:spPr/>
    </dgm:pt>
    <dgm:pt modelId="{2C2F6C7C-5EC4-4E4F-8D1D-CE724F8417FB}" type="pres">
      <dgm:prSet presAssocID="{B6C0D209-DD6B-43C4-9256-7658F07EB1DE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BD020679-6101-4140-958F-DB273EB47487}" type="pres">
      <dgm:prSet presAssocID="{D060E3CB-7F51-4A3C-8EBD-A6BB61156A3C}" presName="sibTrans" presStyleCnt="0"/>
      <dgm:spPr/>
    </dgm:pt>
    <dgm:pt modelId="{86E5C571-09A8-4631-AC14-96913204F27B}" type="pres">
      <dgm:prSet presAssocID="{FF095740-AACB-428D-B972-8DF311E80ED4}" presName="composite" presStyleCnt="0"/>
      <dgm:spPr/>
    </dgm:pt>
    <dgm:pt modelId="{0FF572A2-04E6-43C7-90C0-C1B3B8C40CDF}" type="pres">
      <dgm:prSet presAssocID="{FF095740-AACB-428D-B972-8DF311E80ED4}" presName="rect1" presStyleLbl="trAlignAcc1" presStyleIdx="1" presStyleCnt="2">
        <dgm:presLayoutVars>
          <dgm:bulletEnabled val="1"/>
        </dgm:presLayoutVars>
      </dgm:prSet>
      <dgm:spPr/>
    </dgm:pt>
    <dgm:pt modelId="{F00D8F0F-A292-4F26-A714-5DDA2DE8CA28}" type="pres">
      <dgm:prSet presAssocID="{FF095740-AACB-428D-B972-8DF311E80ED4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739AEA37-C15C-4A68-9458-651790A4D753}" srcId="{647EB0A5-F2B2-41D0-B6CF-D06CFE88F136}" destId="{B6C0D209-DD6B-43C4-9256-7658F07EB1DE}" srcOrd="0" destOrd="0" parTransId="{FECE87C6-8BE5-4CC7-B997-E5025D5F25FA}" sibTransId="{D060E3CB-7F51-4A3C-8EBD-A6BB61156A3C}"/>
    <dgm:cxn modelId="{90137670-2E14-47D1-AE39-94541E8CC528}" type="presOf" srcId="{FF095740-AACB-428D-B972-8DF311E80ED4}" destId="{0FF572A2-04E6-43C7-90C0-C1B3B8C40CDF}" srcOrd="0" destOrd="0" presId="urn:microsoft.com/office/officeart/2008/layout/PictureStrips"/>
    <dgm:cxn modelId="{F696B5A7-81A4-445D-A2E4-B72DE08FC740}" srcId="{647EB0A5-F2B2-41D0-B6CF-D06CFE88F136}" destId="{FF095740-AACB-428D-B972-8DF311E80ED4}" srcOrd="1" destOrd="0" parTransId="{8B70B34F-AC4E-4251-99FB-93813036A816}" sibTransId="{E8302591-2F02-4056-B9C1-48A088E3C490}"/>
    <dgm:cxn modelId="{353D50CF-35F3-4A5F-9395-7CE12C67A476}" type="presOf" srcId="{B6C0D209-DD6B-43C4-9256-7658F07EB1DE}" destId="{6CCD724D-A3DD-4C2C-857A-10858D63AA1C}" srcOrd="0" destOrd="0" presId="urn:microsoft.com/office/officeart/2008/layout/PictureStrips"/>
    <dgm:cxn modelId="{5865B3F6-F4B6-400E-AB09-73B802CCEF0E}" type="presOf" srcId="{647EB0A5-F2B2-41D0-B6CF-D06CFE88F136}" destId="{E06B259E-EA47-4284-8CCB-273E18B16150}" srcOrd="0" destOrd="0" presId="urn:microsoft.com/office/officeart/2008/layout/PictureStrips"/>
    <dgm:cxn modelId="{34C890BE-6CC2-463A-92DD-77646A841F46}" type="presParOf" srcId="{E06B259E-EA47-4284-8CCB-273E18B16150}" destId="{35807A63-D42A-4696-80EE-286B3AC8B0A5}" srcOrd="0" destOrd="0" presId="urn:microsoft.com/office/officeart/2008/layout/PictureStrips"/>
    <dgm:cxn modelId="{1FCCF19A-6716-4E5C-B91A-2479845D4E1D}" type="presParOf" srcId="{35807A63-D42A-4696-80EE-286B3AC8B0A5}" destId="{6CCD724D-A3DD-4C2C-857A-10858D63AA1C}" srcOrd="0" destOrd="0" presId="urn:microsoft.com/office/officeart/2008/layout/PictureStrips"/>
    <dgm:cxn modelId="{F90089B3-384E-4EFC-98ED-1A6169E8D6EC}" type="presParOf" srcId="{35807A63-D42A-4696-80EE-286B3AC8B0A5}" destId="{2C2F6C7C-5EC4-4E4F-8D1D-CE724F8417FB}" srcOrd="1" destOrd="0" presId="urn:microsoft.com/office/officeart/2008/layout/PictureStrips"/>
    <dgm:cxn modelId="{5C3EC67E-5764-47CB-810E-118F9702F1F7}" type="presParOf" srcId="{E06B259E-EA47-4284-8CCB-273E18B16150}" destId="{BD020679-6101-4140-958F-DB273EB47487}" srcOrd="1" destOrd="0" presId="urn:microsoft.com/office/officeart/2008/layout/PictureStrips"/>
    <dgm:cxn modelId="{3C3DB088-E654-443B-BCFB-005EBE354137}" type="presParOf" srcId="{E06B259E-EA47-4284-8CCB-273E18B16150}" destId="{86E5C571-09A8-4631-AC14-96913204F27B}" srcOrd="2" destOrd="0" presId="urn:microsoft.com/office/officeart/2008/layout/PictureStrips"/>
    <dgm:cxn modelId="{912C9ECC-E485-4295-93D2-34412F7FF27A}" type="presParOf" srcId="{86E5C571-09A8-4631-AC14-96913204F27B}" destId="{0FF572A2-04E6-43C7-90C0-C1B3B8C40CDF}" srcOrd="0" destOrd="0" presId="urn:microsoft.com/office/officeart/2008/layout/PictureStrips"/>
    <dgm:cxn modelId="{354D7B93-1175-457D-8D92-EB59D2FF28D6}" type="presParOf" srcId="{86E5C571-09A8-4631-AC14-96913204F27B}" destId="{F00D8F0F-A292-4F26-A714-5DDA2DE8CA2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01ADDA-4D93-4D05-9797-3F2AE84E007D}" type="doc">
      <dgm:prSet loTypeId="urn:microsoft.com/office/officeart/2005/8/layout/vList3" loCatId="picture" qsTypeId="urn:microsoft.com/office/officeart/2005/8/quickstyle/simple1" qsCatId="simple" csTypeId="urn:microsoft.com/office/officeart/2005/8/colors/accent5_1" csCatId="accent5" phldr="1"/>
      <dgm:spPr/>
    </dgm:pt>
    <dgm:pt modelId="{3B3722A5-0261-42B9-A364-5509040D1BE8}">
      <dgm:prSet phldrT="[Text]" custT="1"/>
      <dgm:spPr/>
      <dgm:t>
        <a:bodyPr/>
        <a:lstStyle/>
        <a:p>
          <a:pPr algn="ctr">
            <a:buClr>
              <a:srgbClr val="FF0000"/>
            </a:buClr>
          </a:pPr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কথিত আছে, দেবকী কার্ত্তিকের ব্রত করে ভগবান শ্রীকৃষ্ণকে পুত্ররুপে লাভ করেছিলেন। </a:t>
          </a:r>
          <a:endParaRPr lang="en-US" sz="4000" dirty="0"/>
        </a:p>
      </dgm:t>
    </dgm:pt>
    <dgm:pt modelId="{59A6C5D5-2F8A-449D-9DCF-42015C7405D6}" type="parTrans" cxnId="{45146117-EB1A-4091-BF45-1A00B8B0319F}">
      <dgm:prSet/>
      <dgm:spPr/>
      <dgm:t>
        <a:bodyPr/>
        <a:lstStyle/>
        <a:p>
          <a:endParaRPr lang="en-US"/>
        </a:p>
      </dgm:t>
    </dgm:pt>
    <dgm:pt modelId="{6049C0BE-3633-45D9-B5AE-6EF56317435F}" type="sibTrans" cxnId="{45146117-EB1A-4091-BF45-1A00B8B0319F}">
      <dgm:prSet/>
      <dgm:spPr/>
      <dgm:t>
        <a:bodyPr/>
        <a:lstStyle/>
        <a:p>
          <a:endParaRPr lang="en-US"/>
        </a:p>
      </dgm:t>
    </dgm:pt>
    <dgm:pt modelId="{D08BC279-92B4-4BDF-B39E-E0775719420F}" type="pres">
      <dgm:prSet presAssocID="{5901ADDA-4D93-4D05-9797-3F2AE84E007D}" presName="linearFlow" presStyleCnt="0">
        <dgm:presLayoutVars>
          <dgm:dir/>
          <dgm:resizeHandles val="exact"/>
        </dgm:presLayoutVars>
      </dgm:prSet>
      <dgm:spPr/>
    </dgm:pt>
    <dgm:pt modelId="{D0F95346-47B1-48C1-A3EB-039ABE35CA87}" type="pres">
      <dgm:prSet presAssocID="{3B3722A5-0261-42B9-A364-5509040D1BE8}" presName="composite" presStyleCnt="0"/>
      <dgm:spPr/>
    </dgm:pt>
    <dgm:pt modelId="{B533F84C-9C31-47A3-9A0A-D4CDFA8ED3D8}" type="pres">
      <dgm:prSet presAssocID="{3B3722A5-0261-42B9-A364-5509040D1BE8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647BD6F1-8B6D-4C51-A2E9-436C577B39A4}" type="pres">
      <dgm:prSet presAssocID="{3B3722A5-0261-42B9-A364-5509040D1BE8}" presName="txShp" presStyleLbl="node1" presStyleIdx="0" presStyleCnt="1" custScaleX="80518" custScaleY="71061">
        <dgm:presLayoutVars>
          <dgm:bulletEnabled val="1"/>
        </dgm:presLayoutVars>
      </dgm:prSet>
      <dgm:spPr/>
    </dgm:pt>
  </dgm:ptLst>
  <dgm:cxnLst>
    <dgm:cxn modelId="{45146117-EB1A-4091-BF45-1A00B8B0319F}" srcId="{5901ADDA-4D93-4D05-9797-3F2AE84E007D}" destId="{3B3722A5-0261-42B9-A364-5509040D1BE8}" srcOrd="0" destOrd="0" parTransId="{59A6C5D5-2F8A-449D-9DCF-42015C7405D6}" sibTransId="{6049C0BE-3633-45D9-B5AE-6EF56317435F}"/>
    <dgm:cxn modelId="{779DB174-E97A-4D42-8A2B-7C59FE3CDBD8}" type="presOf" srcId="{3B3722A5-0261-42B9-A364-5509040D1BE8}" destId="{647BD6F1-8B6D-4C51-A2E9-436C577B39A4}" srcOrd="0" destOrd="0" presId="urn:microsoft.com/office/officeart/2005/8/layout/vList3"/>
    <dgm:cxn modelId="{AD2C17A1-6C1F-4A0E-B857-75B68F4AC5A4}" type="presOf" srcId="{5901ADDA-4D93-4D05-9797-3F2AE84E007D}" destId="{D08BC279-92B4-4BDF-B39E-E0775719420F}" srcOrd="0" destOrd="0" presId="urn:microsoft.com/office/officeart/2005/8/layout/vList3"/>
    <dgm:cxn modelId="{0FC5DD11-A8FC-4F9C-924E-4A176EEC5934}" type="presParOf" srcId="{D08BC279-92B4-4BDF-B39E-E0775719420F}" destId="{D0F95346-47B1-48C1-A3EB-039ABE35CA87}" srcOrd="0" destOrd="0" presId="urn:microsoft.com/office/officeart/2005/8/layout/vList3"/>
    <dgm:cxn modelId="{C2F2B3D3-6B52-4A9F-816F-6BC5C8942A87}" type="presParOf" srcId="{D0F95346-47B1-48C1-A3EB-039ABE35CA87}" destId="{B533F84C-9C31-47A3-9A0A-D4CDFA8ED3D8}" srcOrd="0" destOrd="0" presId="urn:microsoft.com/office/officeart/2005/8/layout/vList3"/>
    <dgm:cxn modelId="{FE46A161-2DEA-4A23-BE3E-66155ABA65F1}" type="presParOf" srcId="{D0F95346-47B1-48C1-A3EB-039ABE35CA87}" destId="{647BD6F1-8B6D-4C51-A2E9-436C577B39A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B76EFF-5BDB-423E-8E7E-40C903838656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</dgm:pt>
    <dgm:pt modelId="{BDB074A5-AD3C-40B5-A2F7-FF1CC2A8B44F}">
      <dgm:prSet phldrT="[Text]"/>
      <dgm:spPr/>
      <dgm:t>
        <a:bodyPr/>
        <a:lstStyle/>
        <a:p>
          <a:pPr>
            <a:buClr>
              <a:srgbClr val="FF0000"/>
            </a:buClr>
          </a:pP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কার্ত্তিকের দেহাকৃতি অত্যন্ত সুন্দর, সুঠাম ও বলিষ্ঠ। এ কারণে কার্ত্তিক পূজার মাধ্যমে দম্পতিরা সুন্দর, সুঠাম ও বলিষ্ঠ চেহারার সন্তানাদি প্রার্থনা করে থাকেন। </a:t>
          </a:r>
          <a:endParaRPr lang="en-US" dirty="0"/>
        </a:p>
      </dgm:t>
    </dgm:pt>
    <dgm:pt modelId="{3066B4EE-52CF-450C-81F5-444D2DF0F730}" type="parTrans" cxnId="{87C79968-6BAC-40E9-B874-82C9802D5271}">
      <dgm:prSet/>
      <dgm:spPr/>
      <dgm:t>
        <a:bodyPr/>
        <a:lstStyle/>
        <a:p>
          <a:endParaRPr lang="en-US"/>
        </a:p>
      </dgm:t>
    </dgm:pt>
    <dgm:pt modelId="{51250097-56EA-41D5-8A78-0F0E06E38080}" type="sibTrans" cxnId="{87C79968-6BAC-40E9-B874-82C9802D5271}">
      <dgm:prSet/>
      <dgm:spPr/>
      <dgm:t>
        <a:bodyPr/>
        <a:lstStyle/>
        <a:p>
          <a:endParaRPr lang="en-US"/>
        </a:p>
      </dgm:t>
    </dgm:pt>
    <dgm:pt modelId="{C6633753-D67D-46C6-9C3D-E8B3429FC567}" type="pres">
      <dgm:prSet presAssocID="{86B76EFF-5BDB-423E-8E7E-40C903838656}" presName="linearFlow" presStyleCnt="0">
        <dgm:presLayoutVars>
          <dgm:dir/>
          <dgm:resizeHandles val="exact"/>
        </dgm:presLayoutVars>
      </dgm:prSet>
      <dgm:spPr/>
    </dgm:pt>
    <dgm:pt modelId="{B37DAFBB-731E-453E-87F1-396A4EE1CF84}" type="pres">
      <dgm:prSet presAssocID="{BDB074A5-AD3C-40B5-A2F7-FF1CC2A8B44F}" presName="composite" presStyleCnt="0"/>
      <dgm:spPr/>
    </dgm:pt>
    <dgm:pt modelId="{7EED1B46-8486-43FA-ADBE-58D0E056E7D8}" type="pres">
      <dgm:prSet presAssocID="{BDB074A5-AD3C-40B5-A2F7-FF1CC2A8B44F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10CA4E3-C483-4D05-8AAF-F273FAE5ADD8}" type="pres">
      <dgm:prSet presAssocID="{BDB074A5-AD3C-40B5-A2F7-FF1CC2A8B44F}" presName="txShp" presStyleLbl="node1" presStyleIdx="0" presStyleCnt="1">
        <dgm:presLayoutVars>
          <dgm:bulletEnabled val="1"/>
        </dgm:presLayoutVars>
      </dgm:prSet>
      <dgm:spPr/>
    </dgm:pt>
  </dgm:ptLst>
  <dgm:cxnLst>
    <dgm:cxn modelId="{87C79968-6BAC-40E9-B874-82C9802D5271}" srcId="{86B76EFF-5BDB-423E-8E7E-40C903838656}" destId="{BDB074A5-AD3C-40B5-A2F7-FF1CC2A8B44F}" srcOrd="0" destOrd="0" parTransId="{3066B4EE-52CF-450C-81F5-444D2DF0F730}" sibTransId="{51250097-56EA-41D5-8A78-0F0E06E38080}"/>
    <dgm:cxn modelId="{521A8C50-A93A-42DA-A83E-E3EDCCDF554A}" type="presOf" srcId="{BDB074A5-AD3C-40B5-A2F7-FF1CC2A8B44F}" destId="{710CA4E3-C483-4D05-8AAF-F273FAE5ADD8}" srcOrd="0" destOrd="0" presId="urn:microsoft.com/office/officeart/2005/8/layout/vList3"/>
    <dgm:cxn modelId="{E7396678-BE7A-4BA2-987C-EA160DEC0902}" type="presOf" srcId="{86B76EFF-5BDB-423E-8E7E-40C903838656}" destId="{C6633753-D67D-46C6-9C3D-E8B3429FC567}" srcOrd="0" destOrd="0" presId="urn:microsoft.com/office/officeart/2005/8/layout/vList3"/>
    <dgm:cxn modelId="{59413A56-A3ED-4059-8499-2C306091096D}" type="presParOf" srcId="{C6633753-D67D-46C6-9C3D-E8B3429FC567}" destId="{B37DAFBB-731E-453E-87F1-396A4EE1CF84}" srcOrd="0" destOrd="0" presId="urn:microsoft.com/office/officeart/2005/8/layout/vList3"/>
    <dgm:cxn modelId="{65424156-DC6E-4BA3-B46A-59AC179425E3}" type="presParOf" srcId="{B37DAFBB-731E-453E-87F1-396A4EE1CF84}" destId="{7EED1B46-8486-43FA-ADBE-58D0E056E7D8}" srcOrd="0" destOrd="0" presId="urn:microsoft.com/office/officeart/2005/8/layout/vList3"/>
    <dgm:cxn modelId="{C942BDF4-DB04-4186-8E07-682A33F7A4D5}" type="presParOf" srcId="{B37DAFBB-731E-453E-87F1-396A4EE1CF84}" destId="{710CA4E3-C483-4D05-8AAF-F273FAE5AD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7D1984-3A13-4F08-8413-89A692EF2BDA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</dgm:pt>
    <dgm:pt modelId="{CACC6053-E890-4AEF-AC7C-3B3BD6B30534}">
      <dgm:prSet phldrT="[Text]"/>
      <dgm:spPr/>
      <dgm:t>
        <a:bodyPr/>
        <a:lstStyle/>
        <a:p>
          <a:pPr>
            <a:buClr>
              <a:srgbClr val="FF0000"/>
            </a:buClr>
          </a:pP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কার্ত্তিক দেবতাদের সেনাপতি। তিনি অসীম শক্তিধর দেবতা। এ জন্য তাঁকে রক্ষাকর্তা হিসেবে পূজা করা হয়। </a:t>
          </a:r>
          <a:endParaRPr lang="en-US" dirty="0"/>
        </a:p>
      </dgm:t>
    </dgm:pt>
    <dgm:pt modelId="{87323C7B-352F-4024-8233-6919BD41059B}" type="parTrans" cxnId="{013A0007-A296-485D-855E-E473C55D4834}">
      <dgm:prSet/>
      <dgm:spPr/>
      <dgm:t>
        <a:bodyPr/>
        <a:lstStyle/>
        <a:p>
          <a:endParaRPr lang="en-US"/>
        </a:p>
      </dgm:t>
    </dgm:pt>
    <dgm:pt modelId="{5231E93C-58A5-4724-B693-DF07FF229410}" type="sibTrans" cxnId="{013A0007-A296-485D-855E-E473C55D4834}">
      <dgm:prSet/>
      <dgm:spPr/>
      <dgm:t>
        <a:bodyPr/>
        <a:lstStyle/>
        <a:p>
          <a:endParaRPr lang="en-US"/>
        </a:p>
      </dgm:t>
    </dgm:pt>
    <dgm:pt modelId="{F7C3C209-DB11-409A-BE3C-858E7581E1E0}" type="pres">
      <dgm:prSet presAssocID="{817D1984-3A13-4F08-8413-89A692EF2BDA}" presName="linearFlow" presStyleCnt="0">
        <dgm:presLayoutVars>
          <dgm:dir/>
          <dgm:resizeHandles val="exact"/>
        </dgm:presLayoutVars>
      </dgm:prSet>
      <dgm:spPr/>
    </dgm:pt>
    <dgm:pt modelId="{6342B916-6509-4785-A062-A761F41CEEB0}" type="pres">
      <dgm:prSet presAssocID="{CACC6053-E890-4AEF-AC7C-3B3BD6B30534}" presName="composite" presStyleCnt="0"/>
      <dgm:spPr/>
    </dgm:pt>
    <dgm:pt modelId="{B8B27DAD-2FD3-435E-A362-19AB3855F731}" type="pres">
      <dgm:prSet presAssocID="{CACC6053-E890-4AEF-AC7C-3B3BD6B30534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3B0FA805-D4AC-44D6-BEE1-0D2DE014BD04}" type="pres">
      <dgm:prSet presAssocID="{CACC6053-E890-4AEF-AC7C-3B3BD6B30534}" presName="txShp" presStyleLbl="node1" presStyleIdx="0" presStyleCnt="1">
        <dgm:presLayoutVars>
          <dgm:bulletEnabled val="1"/>
        </dgm:presLayoutVars>
      </dgm:prSet>
      <dgm:spPr/>
    </dgm:pt>
  </dgm:ptLst>
  <dgm:cxnLst>
    <dgm:cxn modelId="{21B1B201-E983-4979-B39B-0F455BDD4BE5}" type="presOf" srcId="{817D1984-3A13-4F08-8413-89A692EF2BDA}" destId="{F7C3C209-DB11-409A-BE3C-858E7581E1E0}" srcOrd="0" destOrd="0" presId="urn:microsoft.com/office/officeart/2005/8/layout/vList3"/>
    <dgm:cxn modelId="{013A0007-A296-485D-855E-E473C55D4834}" srcId="{817D1984-3A13-4F08-8413-89A692EF2BDA}" destId="{CACC6053-E890-4AEF-AC7C-3B3BD6B30534}" srcOrd="0" destOrd="0" parTransId="{87323C7B-352F-4024-8233-6919BD41059B}" sibTransId="{5231E93C-58A5-4724-B693-DF07FF229410}"/>
    <dgm:cxn modelId="{CEDE7E81-10E0-4A4E-995B-D9A71F57DABF}" type="presOf" srcId="{CACC6053-E890-4AEF-AC7C-3B3BD6B30534}" destId="{3B0FA805-D4AC-44D6-BEE1-0D2DE014BD04}" srcOrd="0" destOrd="0" presId="urn:microsoft.com/office/officeart/2005/8/layout/vList3"/>
    <dgm:cxn modelId="{4C4BA95B-6573-4E97-A5D6-5718E57021EB}" type="presParOf" srcId="{F7C3C209-DB11-409A-BE3C-858E7581E1E0}" destId="{6342B916-6509-4785-A062-A761F41CEEB0}" srcOrd="0" destOrd="0" presId="urn:microsoft.com/office/officeart/2005/8/layout/vList3"/>
    <dgm:cxn modelId="{92594110-26A2-4C57-8A67-51218C1E9D5F}" type="presParOf" srcId="{6342B916-6509-4785-A062-A761F41CEEB0}" destId="{B8B27DAD-2FD3-435E-A362-19AB3855F731}" srcOrd="0" destOrd="0" presId="urn:microsoft.com/office/officeart/2005/8/layout/vList3"/>
    <dgm:cxn modelId="{479AD305-6CB4-420B-AE79-843587F43AE8}" type="presParOf" srcId="{6342B916-6509-4785-A062-A761F41CEEB0}" destId="{3B0FA805-D4AC-44D6-BEE1-0D2DE014BD0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8140A5-EBE3-48A5-B2ED-375A41247C76}" type="doc">
      <dgm:prSet loTypeId="urn:microsoft.com/office/officeart/2008/layout/PictureStrips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9599E88-94C6-468F-B46B-555A412F6BD9}">
      <dgm:prSet phldrT="[Text]" custT="1"/>
      <dgm:spPr/>
      <dgm:t>
        <a:bodyPr/>
        <a:lstStyle/>
        <a:p>
          <a:pPr>
            <a:buClr>
              <a:srgbClr val="FF0000"/>
            </a:buClr>
          </a:pPr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কার্ত্তিক নম্র ও বিনয়ী স্বভাবের দেবতা। </a:t>
          </a:r>
          <a:endParaRPr lang="en-US" sz="4400" dirty="0"/>
        </a:p>
      </dgm:t>
    </dgm:pt>
    <dgm:pt modelId="{0F3D2899-5B28-4B59-83A6-B8C005EE2683}" type="parTrans" cxnId="{170FBC6A-C122-4605-B909-EB00AECA87BA}">
      <dgm:prSet/>
      <dgm:spPr/>
      <dgm:t>
        <a:bodyPr/>
        <a:lstStyle/>
        <a:p>
          <a:endParaRPr lang="en-US"/>
        </a:p>
      </dgm:t>
    </dgm:pt>
    <dgm:pt modelId="{EC939742-7A82-4DC9-A0C9-D0E1927B0569}" type="sibTrans" cxnId="{170FBC6A-C122-4605-B909-EB00AECA87BA}">
      <dgm:prSet/>
      <dgm:spPr/>
      <dgm:t>
        <a:bodyPr/>
        <a:lstStyle/>
        <a:p>
          <a:endParaRPr lang="en-US"/>
        </a:p>
      </dgm:t>
    </dgm:pt>
    <dgm:pt modelId="{F54392C3-58EB-4D7E-BC60-D840A89B6C1F}" type="pres">
      <dgm:prSet presAssocID="{188140A5-EBE3-48A5-B2ED-375A41247C76}" presName="Name0" presStyleCnt="0">
        <dgm:presLayoutVars>
          <dgm:dir/>
          <dgm:resizeHandles val="exact"/>
        </dgm:presLayoutVars>
      </dgm:prSet>
      <dgm:spPr/>
    </dgm:pt>
    <dgm:pt modelId="{39CF902C-1861-49CA-90D6-AD972CC75ACF}" type="pres">
      <dgm:prSet presAssocID="{E9599E88-94C6-468F-B46B-555A412F6BD9}" presName="composite" presStyleCnt="0"/>
      <dgm:spPr/>
    </dgm:pt>
    <dgm:pt modelId="{E82BF4A3-9AD8-4F6A-9E8E-C81D54EA84CA}" type="pres">
      <dgm:prSet presAssocID="{E9599E88-94C6-468F-B46B-555A412F6BD9}" presName="rect1" presStyleLbl="trAlignAcc1" presStyleIdx="0" presStyleCnt="1">
        <dgm:presLayoutVars>
          <dgm:bulletEnabled val="1"/>
        </dgm:presLayoutVars>
      </dgm:prSet>
      <dgm:spPr/>
    </dgm:pt>
    <dgm:pt modelId="{3C0B0F2E-8A75-4FC1-9965-9A559E2A8135}" type="pres">
      <dgm:prSet presAssocID="{E9599E88-94C6-468F-B46B-555A412F6BD9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29368441-095B-46CE-AB4B-946BAE147981}" type="presOf" srcId="{E9599E88-94C6-468F-B46B-555A412F6BD9}" destId="{E82BF4A3-9AD8-4F6A-9E8E-C81D54EA84CA}" srcOrd="0" destOrd="0" presId="urn:microsoft.com/office/officeart/2008/layout/PictureStrips"/>
    <dgm:cxn modelId="{170FBC6A-C122-4605-B909-EB00AECA87BA}" srcId="{188140A5-EBE3-48A5-B2ED-375A41247C76}" destId="{E9599E88-94C6-468F-B46B-555A412F6BD9}" srcOrd="0" destOrd="0" parTransId="{0F3D2899-5B28-4B59-83A6-B8C005EE2683}" sibTransId="{EC939742-7A82-4DC9-A0C9-D0E1927B0569}"/>
    <dgm:cxn modelId="{66633F88-BAAE-4E60-BDE5-7EE4F7F39C27}" type="presOf" srcId="{188140A5-EBE3-48A5-B2ED-375A41247C76}" destId="{F54392C3-58EB-4D7E-BC60-D840A89B6C1F}" srcOrd="0" destOrd="0" presId="urn:microsoft.com/office/officeart/2008/layout/PictureStrips"/>
    <dgm:cxn modelId="{D629B5C0-0E7B-4F85-96BF-6EDBBD571585}" type="presParOf" srcId="{F54392C3-58EB-4D7E-BC60-D840A89B6C1F}" destId="{39CF902C-1861-49CA-90D6-AD972CC75ACF}" srcOrd="0" destOrd="0" presId="urn:microsoft.com/office/officeart/2008/layout/PictureStrips"/>
    <dgm:cxn modelId="{E2C292AD-4667-4ED8-B6EA-E781397BA791}" type="presParOf" srcId="{39CF902C-1861-49CA-90D6-AD972CC75ACF}" destId="{E82BF4A3-9AD8-4F6A-9E8E-C81D54EA84CA}" srcOrd="0" destOrd="0" presId="urn:microsoft.com/office/officeart/2008/layout/PictureStrips"/>
    <dgm:cxn modelId="{0898330A-1E0E-4109-AE13-8DD80A585950}" type="presParOf" srcId="{39CF902C-1861-49CA-90D6-AD972CC75ACF}" destId="{3C0B0F2E-8A75-4FC1-9965-9A559E2A813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6B032-24F5-488C-8781-38C1120C4EC7}">
      <dsp:nvSpPr>
        <dsp:cNvPr id="0" name=""/>
        <dsp:cNvSpPr/>
      </dsp:nvSpPr>
      <dsp:spPr>
        <a:xfrm>
          <a:off x="754097" y="427408"/>
          <a:ext cx="6886640" cy="2152075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7672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যুদ্ধাস্ত্র হিসেবে কার্ত্তিক দেবের হাতে তীর, ধনুক ও বল্লম দেখা যায়। তার বাহন সুদৃশ্য পাখি ময়ূর। </a:t>
          </a:r>
          <a:endParaRPr lang="en-US" sz="4000" kern="1200" dirty="0"/>
        </a:p>
      </dsp:txBody>
      <dsp:txXfrm>
        <a:off x="754097" y="427408"/>
        <a:ext cx="6886640" cy="2152075"/>
      </dsp:txXfrm>
    </dsp:sp>
    <dsp:sp modelId="{A642AD42-6673-43CC-98FF-032AB72BE61D}">
      <dsp:nvSpPr>
        <dsp:cNvPr id="0" name=""/>
        <dsp:cNvSpPr/>
      </dsp:nvSpPr>
      <dsp:spPr>
        <a:xfrm>
          <a:off x="467153" y="116553"/>
          <a:ext cx="1506452" cy="22596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C2566-956D-485A-9FAD-A697B0D0673C}">
      <dsp:nvSpPr>
        <dsp:cNvPr id="0" name=""/>
        <dsp:cNvSpPr/>
      </dsp:nvSpPr>
      <dsp:spPr>
        <a:xfrm>
          <a:off x="754097" y="3136632"/>
          <a:ext cx="6886640" cy="2152075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7672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পুরাণ অনুসারে তারকাসুরকে বধ করার জন্য কার্ত্তিক দেবের জন্ম হয়েছিল। </a:t>
          </a:r>
          <a:endParaRPr lang="en-US" sz="4000" kern="1200" dirty="0"/>
        </a:p>
      </dsp:txBody>
      <dsp:txXfrm>
        <a:off x="754097" y="3136632"/>
        <a:ext cx="6886640" cy="2152075"/>
      </dsp:txXfrm>
    </dsp:sp>
    <dsp:sp modelId="{4D0D9BE8-C204-4AEB-BE57-C5BC94DA6E10}">
      <dsp:nvSpPr>
        <dsp:cNvPr id="0" name=""/>
        <dsp:cNvSpPr/>
      </dsp:nvSpPr>
      <dsp:spPr>
        <a:xfrm>
          <a:off x="467153" y="2825777"/>
          <a:ext cx="1506452" cy="225967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BD95C-FB07-4E6F-97BE-AE5997634420}">
      <dsp:nvSpPr>
        <dsp:cNvPr id="0" name=""/>
        <dsp:cNvSpPr/>
      </dsp:nvSpPr>
      <dsp:spPr>
        <a:xfrm>
          <a:off x="4210560" y="0"/>
          <a:ext cx="2588907" cy="2588907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স্কন্দ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57787" y="1294454"/>
        <a:ext cx="1294453" cy="1294453"/>
      </dsp:txXfrm>
    </dsp:sp>
    <dsp:sp modelId="{268932D5-5117-483E-8F1B-9A355674DA28}">
      <dsp:nvSpPr>
        <dsp:cNvPr id="0" name=""/>
        <dsp:cNvSpPr/>
      </dsp:nvSpPr>
      <dsp:spPr>
        <a:xfrm>
          <a:off x="2551355" y="2588907"/>
          <a:ext cx="3318409" cy="2588907"/>
        </a:xfrm>
        <a:prstGeom prst="triangl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মহাসেন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80957" y="3883361"/>
        <a:ext cx="1659205" cy="1294453"/>
      </dsp:txXfrm>
    </dsp:sp>
    <dsp:sp modelId="{7539B523-1A52-467E-A79C-98BB089E2DD8}">
      <dsp:nvSpPr>
        <dsp:cNvPr id="0" name=""/>
        <dsp:cNvSpPr/>
      </dsp:nvSpPr>
      <dsp:spPr>
        <a:xfrm rot="10800000">
          <a:off x="4210560" y="2588907"/>
          <a:ext cx="2588907" cy="2588907"/>
        </a:xfrm>
        <a:prstGeom prst="triangl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কুমার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857787" y="2588907"/>
        <a:ext cx="1294453" cy="1294453"/>
      </dsp:txXfrm>
    </dsp:sp>
    <dsp:sp modelId="{07FA9D32-CBD6-4F06-BBB2-08F65496419B}">
      <dsp:nvSpPr>
        <dsp:cNvPr id="0" name=""/>
        <dsp:cNvSpPr/>
      </dsp:nvSpPr>
      <dsp:spPr>
        <a:xfrm>
          <a:off x="5395205" y="2588907"/>
          <a:ext cx="2808524" cy="2588907"/>
        </a:xfrm>
        <a:prstGeom prst="triangl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গুহ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97336" y="3883361"/>
        <a:ext cx="1404262" cy="1294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D724D-A3DD-4C2C-857A-10858D63AA1C}">
      <dsp:nvSpPr>
        <dsp:cNvPr id="0" name=""/>
        <dsp:cNvSpPr/>
      </dsp:nvSpPr>
      <dsp:spPr>
        <a:xfrm>
          <a:off x="754097" y="427408"/>
          <a:ext cx="6886640" cy="21520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7672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None/>
          </a:pPr>
          <a:r>
            <a:rPr lang="bn-IN" sz="4300" kern="1200" dirty="0">
              <a:latin typeface="NikoshBAN" panose="02000000000000000000" pitchFamily="2" charset="0"/>
              <a:cs typeface="NikoshBAN" panose="02000000000000000000" pitchFamily="2" charset="0"/>
            </a:rPr>
            <a:t>কার্ত্তিক পূজার মাধ্যেমে দম্পতিরা সন্তান-সন্ততি প্রার্থণা করে থাকেন।</a:t>
          </a:r>
          <a:endParaRPr lang="en-US" sz="4300" kern="1200" dirty="0"/>
        </a:p>
      </dsp:txBody>
      <dsp:txXfrm>
        <a:off x="754097" y="427408"/>
        <a:ext cx="6886640" cy="2152075"/>
      </dsp:txXfrm>
    </dsp:sp>
    <dsp:sp modelId="{2C2F6C7C-5EC4-4E4F-8D1D-CE724F8417FB}">
      <dsp:nvSpPr>
        <dsp:cNvPr id="0" name=""/>
        <dsp:cNvSpPr/>
      </dsp:nvSpPr>
      <dsp:spPr>
        <a:xfrm>
          <a:off x="467153" y="116553"/>
          <a:ext cx="1506452" cy="22596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F572A2-04E6-43C7-90C0-C1B3B8C40CDF}">
      <dsp:nvSpPr>
        <dsp:cNvPr id="0" name=""/>
        <dsp:cNvSpPr/>
      </dsp:nvSpPr>
      <dsp:spPr>
        <a:xfrm>
          <a:off x="754097" y="3136632"/>
          <a:ext cx="6886640" cy="21520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7672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None/>
          </a:pPr>
          <a:r>
            <a:rPr lang="bn-IN" sz="4300" kern="1200" dirty="0">
              <a:latin typeface="NikoshBAN" panose="02000000000000000000" pitchFamily="2" charset="0"/>
              <a:cs typeface="NikoshBAN" panose="02000000000000000000" pitchFamily="2" charset="0"/>
            </a:rPr>
            <a:t>কার্ত্তিক মাসের সংক্রান্তিতে কার্ত্তিক পূজার আয়োজন করা হয়। </a:t>
          </a:r>
          <a:endParaRPr lang="en-US" sz="4300" kern="1200" dirty="0"/>
        </a:p>
      </dsp:txBody>
      <dsp:txXfrm>
        <a:off x="754097" y="3136632"/>
        <a:ext cx="6886640" cy="2152075"/>
      </dsp:txXfrm>
    </dsp:sp>
    <dsp:sp modelId="{F00D8F0F-A292-4F26-A714-5DDA2DE8CA28}">
      <dsp:nvSpPr>
        <dsp:cNvPr id="0" name=""/>
        <dsp:cNvSpPr/>
      </dsp:nvSpPr>
      <dsp:spPr>
        <a:xfrm>
          <a:off x="467153" y="2825777"/>
          <a:ext cx="1506452" cy="225967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BD6F1-8B6D-4C51-A2E9-436C577B39A4}">
      <dsp:nvSpPr>
        <dsp:cNvPr id="0" name=""/>
        <dsp:cNvSpPr/>
      </dsp:nvSpPr>
      <dsp:spPr>
        <a:xfrm rot="10800000">
          <a:off x="3948602" y="1190173"/>
          <a:ext cx="6069617" cy="269586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2932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কথিত আছে, দেবকী কার্ত্তিকের ব্রত করে ভগবান শ্রীকৃষ্ণকে পুত্ররুপে লাভ করেছিলেন। </a:t>
          </a:r>
          <a:endParaRPr lang="en-US" sz="4000" kern="1200" dirty="0"/>
        </a:p>
      </dsp:txBody>
      <dsp:txXfrm rot="10800000">
        <a:off x="4622569" y="1190173"/>
        <a:ext cx="5395650" cy="2695867"/>
      </dsp:txXfrm>
    </dsp:sp>
    <dsp:sp modelId="{B533F84C-9C31-47A3-9A0A-D4CDFA8ED3D8}">
      <dsp:nvSpPr>
        <dsp:cNvPr id="0" name=""/>
        <dsp:cNvSpPr/>
      </dsp:nvSpPr>
      <dsp:spPr>
        <a:xfrm>
          <a:off x="1317436" y="641238"/>
          <a:ext cx="3793736" cy="37937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CA4E3-C483-4D05-8AAF-F273FAE5ADD8}">
      <dsp:nvSpPr>
        <dsp:cNvPr id="0" name=""/>
        <dsp:cNvSpPr/>
      </dsp:nvSpPr>
      <dsp:spPr>
        <a:xfrm rot="10800000">
          <a:off x="2899137" y="662568"/>
          <a:ext cx="7673339" cy="386551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4586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None/>
          </a:pPr>
          <a:r>
            <a:rPr lang="bn-IN" sz="4100" kern="1200" dirty="0">
              <a:latin typeface="NikoshBAN" panose="02000000000000000000" pitchFamily="2" charset="0"/>
              <a:cs typeface="NikoshBAN" panose="02000000000000000000" pitchFamily="2" charset="0"/>
            </a:rPr>
            <a:t>কার্ত্তিকের দেহাকৃতি অত্যন্ত সুন্দর, সুঠাম ও বলিষ্ঠ। এ কারণে কার্ত্তিক পূজার মাধ্যমে দম্পতিরা সুন্দর, সুঠাম ও বলিষ্ঠ চেহারার সন্তানাদি প্রার্থনা করে থাকেন। </a:t>
          </a:r>
          <a:endParaRPr lang="en-US" sz="4100" kern="1200" dirty="0"/>
        </a:p>
      </dsp:txBody>
      <dsp:txXfrm rot="10800000">
        <a:off x="3865516" y="662568"/>
        <a:ext cx="6706960" cy="3865517"/>
      </dsp:txXfrm>
    </dsp:sp>
    <dsp:sp modelId="{7EED1B46-8486-43FA-ADBE-58D0E056E7D8}">
      <dsp:nvSpPr>
        <dsp:cNvPr id="0" name=""/>
        <dsp:cNvSpPr/>
      </dsp:nvSpPr>
      <dsp:spPr>
        <a:xfrm>
          <a:off x="966379" y="662568"/>
          <a:ext cx="3865517" cy="38655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FA805-D4AC-44D6-BEE1-0D2DE014BD04}">
      <dsp:nvSpPr>
        <dsp:cNvPr id="0" name=""/>
        <dsp:cNvSpPr/>
      </dsp:nvSpPr>
      <dsp:spPr>
        <a:xfrm rot="10800000">
          <a:off x="2902784" y="488696"/>
          <a:ext cx="7682991" cy="38703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730" tIns="194310" rIns="362712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None/>
          </a:pPr>
          <a:r>
            <a:rPr lang="bn-IN" sz="5100" kern="1200" dirty="0">
              <a:latin typeface="NikoshBAN" panose="02000000000000000000" pitchFamily="2" charset="0"/>
              <a:cs typeface="NikoshBAN" panose="02000000000000000000" pitchFamily="2" charset="0"/>
            </a:rPr>
            <a:t>কার্ত্তিক দেবতাদের সেনাপতি। তিনি অসীম শক্তিধর দেবতা। এ জন্য তাঁকে রক্ষাকর্তা হিসেবে পূজা করা হয়। </a:t>
          </a:r>
          <a:endParaRPr lang="en-US" sz="5100" kern="1200" dirty="0"/>
        </a:p>
      </dsp:txBody>
      <dsp:txXfrm rot="10800000">
        <a:off x="3870378" y="488696"/>
        <a:ext cx="6715397" cy="3870378"/>
      </dsp:txXfrm>
    </dsp:sp>
    <dsp:sp modelId="{B8B27DAD-2FD3-435E-A362-19AB3855F731}">
      <dsp:nvSpPr>
        <dsp:cNvPr id="0" name=""/>
        <dsp:cNvSpPr/>
      </dsp:nvSpPr>
      <dsp:spPr>
        <a:xfrm>
          <a:off x="967594" y="488696"/>
          <a:ext cx="3870378" cy="38703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BF4A3-9AD8-4F6A-9E8E-C81D54EA84CA}">
      <dsp:nvSpPr>
        <dsp:cNvPr id="0" name=""/>
        <dsp:cNvSpPr/>
      </dsp:nvSpPr>
      <dsp:spPr>
        <a:xfrm>
          <a:off x="352987" y="1047942"/>
          <a:ext cx="8471696" cy="2647405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176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কার্ত্তিক নম্র ও বিনয়ী স্বভাবের দেবতা। </a:t>
          </a:r>
          <a:endParaRPr lang="en-US" sz="4400" kern="1200" dirty="0"/>
        </a:p>
      </dsp:txBody>
      <dsp:txXfrm>
        <a:off x="352987" y="1047942"/>
        <a:ext cx="8471696" cy="2647405"/>
      </dsp:txXfrm>
    </dsp:sp>
    <dsp:sp modelId="{3C0B0F2E-8A75-4FC1-9965-9A559E2A8135}">
      <dsp:nvSpPr>
        <dsp:cNvPr id="0" name=""/>
        <dsp:cNvSpPr/>
      </dsp:nvSpPr>
      <dsp:spPr>
        <a:xfrm>
          <a:off x="0" y="665539"/>
          <a:ext cx="1853183" cy="27797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CBE8-9675-4571-A340-95F1405E518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7352-4863-478B-9727-BCE18280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8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5179-E454-4315-8975-BE9BF2234FC4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8F3609-46BE-4F8D-9188-95F3D02D20C1}"/>
              </a:ext>
            </a:extLst>
          </p:cNvPr>
          <p:cNvSpPr txBox="1"/>
          <p:nvPr/>
        </p:nvSpPr>
        <p:spPr>
          <a:xfrm>
            <a:off x="2365262" y="261258"/>
            <a:ext cx="743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স্বাগতম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50E00-6113-40BB-A21D-B46D1E7C8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0"/>
          <a:stretch/>
        </p:blipFill>
        <p:spPr>
          <a:xfrm>
            <a:off x="3825762" y="1663559"/>
            <a:ext cx="4183235" cy="4499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6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D95F502-3945-4EF0-946D-ECF9A24F3FD6}"/>
              </a:ext>
            </a:extLst>
          </p:cNvPr>
          <p:cNvSpPr txBox="1"/>
          <p:nvPr/>
        </p:nvSpPr>
        <p:spPr>
          <a:xfrm>
            <a:off x="1913135" y="374081"/>
            <a:ext cx="8335564" cy="92333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৫ মিনিট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8BB35-C2A5-4264-BE85-FAC49DE51FE0}"/>
              </a:ext>
            </a:extLst>
          </p:cNvPr>
          <p:cNvSpPr txBox="1"/>
          <p:nvPr/>
        </p:nvSpPr>
        <p:spPr>
          <a:xfrm>
            <a:off x="2352980" y="5734756"/>
            <a:ext cx="7455877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71500" indent="-571500" algn="ctr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দেবের পরিচয় দাও।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6CF9D-EE83-471E-95CD-EB94B7F18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62" y="1478977"/>
            <a:ext cx="2440314" cy="3900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56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BDC1CC-CFFC-4032-A50A-0ABF13A814D9}"/>
              </a:ext>
            </a:extLst>
          </p:cNvPr>
          <p:cNvSpPr txBox="1"/>
          <p:nvPr/>
        </p:nvSpPr>
        <p:spPr>
          <a:xfrm>
            <a:off x="3723216" y="315843"/>
            <a:ext cx="4715405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পূজা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0CEFB9C-87F0-4C12-81AA-9DE4C2AF5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291560"/>
              </p:ext>
            </p:extLst>
          </p:nvPr>
        </p:nvGraphicFramePr>
        <p:xfrm>
          <a:off x="2026972" y="1276452"/>
          <a:ext cx="8107892" cy="54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73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2F6C7C-5EC4-4E4F-8D1D-CE724F841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C2F6C7C-5EC4-4E4F-8D1D-CE724F841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CD724D-A3DD-4C2C-857A-10858D63A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6CCD724D-A3DD-4C2C-857A-10858D63AA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0D8F0F-A292-4F26-A714-5DDA2DE8C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F00D8F0F-A292-4F26-A714-5DDA2DE8C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F572A2-04E6-43C7-90C0-C1B3B8C40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0FF572A2-04E6-43C7-90C0-C1B3B8C40C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BDC1CC-CFFC-4032-A50A-0ABF13A814D9}"/>
              </a:ext>
            </a:extLst>
          </p:cNvPr>
          <p:cNvSpPr txBox="1"/>
          <p:nvPr/>
        </p:nvSpPr>
        <p:spPr>
          <a:xfrm>
            <a:off x="3723216" y="315843"/>
            <a:ext cx="4715405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পূজা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B3D2D09-E973-4ED6-8AD8-77F8571DB8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524620"/>
              </p:ext>
            </p:extLst>
          </p:nvPr>
        </p:nvGraphicFramePr>
        <p:xfrm>
          <a:off x="406400" y="1465943"/>
          <a:ext cx="11335657" cy="507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40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F41038-D2CC-4DB6-BF3A-FE09B8D0701D}"/>
              </a:ext>
            </a:extLst>
          </p:cNvPr>
          <p:cNvSpPr txBox="1"/>
          <p:nvPr/>
        </p:nvSpPr>
        <p:spPr>
          <a:xfrm>
            <a:off x="2352978" y="341531"/>
            <a:ext cx="7455877" cy="923330"/>
          </a:xfrm>
          <a:prstGeom prst="rect">
            <a:avLst/>
          </a:prstGeo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অডিওটি শোন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83153B15-18AE-4893-B24B-442B1E0DB8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367480"/>
              </p:ext>
            </p:extLst>
          </p:nvPr>
        </p:nvGraphicFramePr>
        <p:xfrm>
          <a:off x="4813867" y="2359925"/>
          <a:ext cx="2534104" cy="21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3" imgW="914570" imgH="771459" progId="Package">
                  <p:embed/>
                </p:oleObj>
              </mc:Choice>
              <mc:Fallback>
                <p:oleObj name="Packager Shell Object" showAsIcon="1" r:id="rId3" imgW="914570" imgH="771459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3867" y="2359925"/>
                        <a:ext cx="2534104" cy="21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44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D95F502-3945-4EF0-946D-ECF9A24F3FD6}"/>
              </a:ext>
            </a:extLst>
          </p:cNvPr>
          <p:cNvSpPr txBox="1"/>
          <p:nvPr/>
        </p:nvSpPr>
        <p:spPr>
          <a:xfrm>
            <a:off x="1913135" y="374081"/>
            <a:ext cx="8335564" cy="92333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 - ৮মিনিট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8BB35-C2A5-4264-BE85-FAC49DE51FE0}"/>
              </a:ext>
            </a:extLst>
          </p:cNvPr>
          <p:cNvSpPr txBox="1"/>
          <p:nvPr/>
        </p:nvSpPr>
        <p:spPr>
          <a:xfrm>
            <a:off x="1277521" y="5575100"/>
            <a:ext cx="9606792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পূজার প্রণাম মন্ত্রের সরলার্থ ও শিক্ষা ব্যাখ্যা কর।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5E7837-EE2D-47D7-9332-DD1F1A234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7" y="1721755"/>
            <a:ext cx="45720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321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BDC1CC-CFFC-4032-A50A-0ABF13A814D9}"/>
              </a:ext>
            </a:extLst>
          </p:cNvPr>
          <p:cNvSpPr txBox="1"/>
          <p:nvPr/>
        </p:nvSpPr>
        <p:spPr>
          <a:xfrm>
            <a:off x="2964125" y="533558"/>
            <a:ext cx="623358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পূজার গুরুত্ব ও প্রভাব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0796FA7-F939-4C23-8F4D-95AC3115E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9084216"/>
              </p:ext>
            </p:extLst>
          </p:nvPr>
        </p:nvGraphicFramePr>
        <p:xfrm>
          <a:off x="290286" y="1456887"/>
          <a:ext cx="11538857" cy="5190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59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BDC1CC-CFFC-4032-A50A-0ABF13A814D9}"/>
              </a:ext>
            </a:extLst>
          </p:cNvPr>
          <p:cNvSpPr txBox="1"/>
          <p:nvPr/>
        </p:nvSpPr>
        <p:spPr>
          <a:xfrm>
            <a:off x="2964125" y="533558"/>
            <a:ext cx="623358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পূজার গুরুত্ব ও প্রভাব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A7F6193-EAFE-4C38-B86F-4CE437670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840402"/>
              </p:ext>
            </p:extLst>
          </p:nvPr>
        </p:nvGraphicFramePr>
        <p:xfrm>
          <a:off x="246744" y="1683657"/>
          <a:ext cx="11553370" cy="484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304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BDC1CC-CFFC-4032-A50A-0ABF13A814D9}"/>
              </a:ext>
            </a:extLst>
          </p:cNvPr>
          <p:cNvSpPr txBox="1"/>
          <p:nvPr/>
        </p:nvSpPr>
        <p:spPr>
          <a:xfrm>
            <a:off x="2964125" y="533558"/>
            <a:ext cx="623358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পূজার গুরুত্ব ও প্রভাব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D4BB67-073A-446B-9487-96A9B5463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011331"/>
              </p:ext>
            </p:extLst>
          </p:nvPr>
        </p:nvGraphicFramePr>
        <p:xfrm>
          <a:off x="1668575" y="1756229"/>
          <a:ext cx="8824684" cy="436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0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B0F2E-8A75-4FC1-9965-9A559E2A8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3C0B0F2E-8A75-4FC1-9965-9A559E2A8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2BF4A3-9AD8-4F6A-9E8E-C81D54EA8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E82BF4A3-9AD8-4F6A-9E8E-C81D54EA8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BDC1CC-CFFC-4032-A50A-0ABF13A814D9}"/>
              </a:ext>
            </a:extLst>
          </p:cNvPr>
          <p:cNvSpPr txBox="1"/>
          <p:nvPr/>
        </p:nvSpPr>
        <p:spPr>
          <a:xfrm>
            <a:off x="2964125" y="533558"/>
            <a:ext cx="623358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পূজার গুরুত্ব ও প্রভাব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7B6C6-DBAB-4279-9FEA-E4675B3BAB6F}"/>
              </a:ext>
            </a:extLst>
          </p:cNvPr>
          <p:cNvSpPr txBox="1"/>
          <p:nvPr/>
        </p:nvSpPr>
        <p:spPr>
          <a:xfrm>
            <a:off x="975517" y="5387168"/>
            <a:ext cx="10210800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সকলেই কার্ত্তিকের মতো নম্র ও বিনয়ী হওয়া উচিত এবং অন্যায়, অত্যাচার ও অবিচারের বিরুদ্ধে সোচ্চার হওয়া উচিত।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C02D2-4AAD-4FA0-B4E2-1719AB408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71" y="1718029"/>
            <a:ext cx="2281295" cy="3421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40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C6730A4-AC92-4C87-BBBF-24F2E59AAC96}"/>
              </a:ext>
            </a:extLst>
          </p:cNvPr>
          <p:cNvSpPr txBox="1"/>
          <p:nvPr/>
        </p:nvSpPr>
        <p:spPr>
          <a:xfrm>
            <a:off x="1980185" y="275993"/>
            <a:ext cx="8201465" cy="923330"/>
          </a:xfrm>
          <a:prstGeom prst="rect">
            <a:avLst/>
          </a:prstGeo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সময়-১০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Graphic 7" descr="Social network">
            <a:extLst>
              <a:ext uri="{FF2B5EF4-FFF2-40B4-BE49-F238E27FC236}">
                <a16:creationId xmlns:a16="http://schemas.microsoft.com/office/drawing/2014/main" id="{E453FF5A-903C-4260-94B9-15DF85374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74004" y="275993"/>
            <a:ext cx="748053" cy="7480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7BD303-161C-4CAD-90C3-95741DA0C9E5}"/>
              </a:ext>
            </a:extLst>
          </p:cNvPr>
          <p:cNvSpPr txBox="1"/>
          <p:nvPr/>
        </p:nvSpPr>
        <p:spPr>
          <a:xfrm>
            <a:off x="2359530" y="6023334"/>
            <a:ext cx="744277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71500" indent="-5715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কার্ত্তিক-পূজার গুরুত্ব ও প্রভাব বিশ্লেষণ কর।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1AD29E-1F30-4086-B08C-90EA65C49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5"/>
          <a:stretch/>
        </p:blipFill>
        <p:spPr>
          <a:xfrm>
            <a:off x="4000758" y="1355621"/>
            <a:ext cx="4160316" cy="4583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429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770ECB-5733-4C2D-9EA0-D148AEA5BAC8}"/>
              </a:ext>
            </a:extLst>
          </p:cNvPr>
          <p:cNvGrpSpPr/>
          <p:nvPr/>
        </p:nvGrpSpPr>
        <p:grpSpPr>
          <a:xfrm>
            <a:off x="1096610" y="362857"/>
            <a:ext cx="9915597" cy="6175340"/>
            <a:chOff x="1554643" y="362292"/>
            <a:chExt cx="9285667" cy="61758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C2472F-E9CE-4CC3-B795-F269355E8699}"/>
                </a:ext>
              </a:extLst>
            </p:cNvPr>
            <p:cNvSpPr txBox="1"/>
            <p:nvPr/>
          </p:nvSpPr>
          <p:spPr>
            <a:xfrm>
              <a:off x="3547385" y="362292"/>
              <a:ext cx="5067068" cy="92333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5D6CDC-8C95-4DB8-84D2-0DC69DD2AB52}"/>
                </a:ext>
              </a:extLst>
            </p:cNvPr>
            <p:cNvSpPr txBox="1"/>
            <p:nvPr/>
          </p:nvSpPr>
          <p:spPr>
            <a:xfrm>
              <a:off x="1554643" y="3860291"/>
              <a:ext cx="4612480" cy="267765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হরেন চন্দ্র দাস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শিক্ষক(হিন্দু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নিকড়দীঘি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নান্দুলা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পাঁচবিবি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জয়পুরহাট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০১৭৩৪৯৯৪৮৬৪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horen.dash@gmail.com</a:t>
              </a:r>
              <a:endParaRPr lang="en-US" sz="12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430385-0B5D-4C4D-9BCF-559D94C82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46410" y="1083491"/>
              <a:ext cx="1867212" cy="255763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636FDE-65E7-406C-B68A-55B40A5D5361}"/>
                </a:ext>
              </a:extLst>
            </p:cNvPr>
            <p:cNvSpPr/>
            <p:nvPr/>
          </p:nvSpPr>
          <p:spPr>
            <a:xfrm>
              <a:off x="7436868" y="3860291"/>
              <a:ext cx="3403442" cy="26778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নবম ও দশম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হিন্দুধর্ম ও নৈতিক শিক্ষা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৫ম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১০ 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০০/০০/২০২০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35D81BD-8D9F-4591-95EF-9201ECE05ED2}"/>
                </a:ext>
              </a:extLst>
            </p:cNvPr>
            <p:cNvGrpSpPr/>
            <p:nvPr/>
          </p:nvGrpSpPr>
          <p:grpSpPr>
            <a:xfrm>
              <a:off x="6212124" y="1828800"/>
              <a:ext cx="445247" cy="4513943"/>
              <a:chOff x="6662058" y="1828800"/>
              <a:chExt cx="445247" cy="4513943"/>
            </a:xfrm>
          </p:grpSpPr>
          <p:sp>
            <p:nvSpPr>
              <p:cNvPr id="2" name="Arrow: Up-Down 1">
                <a:extLst>
                  <a:ext uri="{FF2B5EF4-FFF2-40B4-BE49-F238E27FC236}">
                    <a16:creationId xmlns:a16="http://schemas.microsoft.com/office/drawing/2014/main" id="{9BEA42A5-728E-468B-9BF6-92279529AB09}"/>
                  </a:ext>
                </a:extLst>
              </p:cNvPr>
              <p:cNvSpPr/>
              <p:nvPr/>
            </p:nvSpPr>
            <p:spPr>
              <a:xfrm>
                <a:off x="6662058" y="2017486"/>
                <a:ext cx="93516" cy="4191655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row: Up-Down 13">
                <a:extLst>
                  <a:ext uri="{FF2B5EF4-FFF2-40B4-BE49-F238E27FC236}">
                    <a16:creationId xmlns:a16="http://schemas.microsoft.com/office/drawing/2014/main" id="{9AC84955-BFCF-47CA-A5A4-94CB88506E6B}"/>
                  </a:ext>
                </a:extLst>
              </p:cNvPr>
              <p:cNvSpPr/>
              <p:nvPr/>
            </p:nvSpPr>
            <p:spPr>
              <a:xfrm>
                <a:off x="6830269" y="1828800"/>
                <a:ext cx="93516" cy="4513943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row: Up-Down 14">
                <a:extLst>
                  <a:ext uri="{FF2B5EF4-FFF2-40B4-BE49-F238E27FC236}">
                    <a16:creationId xmlns:a16="http://schemas.microsoft.com/office/drawing/2014/main" id="{28097D1A-F0FC-4CA0-AB99-8F250534432B}"/>
                  </a:ext>
                </a:extLst>
              </p:cNvPr>
              <p:cNvSpPr/>
              <p:nvPr/>
            </p:nvSpPr>
            <p:spPr>
              <a:xfrm>
                <a:off x="7013789" y="2017486"/>
                <a:ext cx="93516" cy="4191655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9C0AD04-3B11-473A-83CA-9576BCBABD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t="4663" r="22065"/>
          <a:stretch/>
        </p:blipFill>
        <p:spPr>
          <a:xfrm>
            <a:off x="1229518" y="1083991"/>
            <a:ext cx="2724821" cy="2557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3825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352979" y="202055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0F8EF-9737-41B8-BDE8-8C89334BD08B}"/>
              </a:ext>
            </a:extLst>
          </p:cNvPr>
          <p:cNvSpPr txBox="1"/>
          <p:nvPr/>
        </p:nvSpPr>
        <p:spPr>
          <a:xfrm>
            <a:off x="1190601" y="1217718"/>
            <a:ext cx="1097123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কার্ত্তিকের বাহনের নাম কী ?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ছিলেন-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নম্র স্বভাবের দেবতা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ii)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বিনয়ী স্বভাবের দেবতা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রাগী স্বভাবের দেবতা </a:t>
            </a:r>
          </a:p>
          <a:p>
            <a:endParaRPr lang="en-US" sz="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F7758-AED6-4F4C-B947-EC6DE7467206}"/>
              </a:ext>
            </a:extLst>
          </p:cNvPr>
          <p:cNvSpPr/>
          <p:nvPr/>
        </p:nvSpPr>
        <p:spPr>
          <a:xfrm>
            <a:off x="9014135" y="735465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B3627-9CD4-419D-92F2-408BFA0CDC4A}"/>
              </a:ext>
            </a:extLst>
          </p:cNvPr>
          <p:cNvSpPr/>
          <p:nvPr/>
        </p:nvSpPr>
        <p:spPr>
          <a:xfrm>
            <a:off x="9004192" y="750176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E16E2-6A69-4177-B444-B8A2BDF470B5}"/>
              </a:ext>
            </a:extLst>
          </p:cNvPr>
          <p:cNvSpPr/>
          <p:nvPr/>
        </p:nvSpPr>
        <p:spPr>
          <a:xfrm>
            <a:off x="9014134" y="735465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97955-99D9-4470-8FE9-9DF7348F64C5}"/>
              </a:ext>
            </a:extLst>
          </p:cNvPr>
          <p:cNvSpPr/>
          <p:nvPr/>
        </p:nvSpPr>
        <p:spPr>
          <a:xfrm>
            <a:off x="9014135" y="744602"/>
            <a:ext cx="2317647" cy="3767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CCDE9-2144-4D37-9AC9-AF73FDF9B2A9}"/>
              </a:ext>
            </a:extLst>
          </p:cNvPr>
          <p:cNvSpPr txBox="1"/>
          <p:nvPr/>
        </p:nvSpPr>
        <p:spPr>
          <a:xfrm>
            <a:off x="1265474" y="1699483"/>
            <a:ext cx="281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কাক  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4660F-DDB9-43AD-BDF0-4490880F81DF}"/>
              </a:ext>
            </a:extLst>
          </p:cNvPr>
          <p:cNvSpPr txBox="1"/>
          <p:nvPr/>
        </p:nvSpPr>
        <p:spPr>
          <a:xfrm>
            <a:off x="3484102" y="1711690"/>
            <a:ext cx="2812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ময়ূর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47DF8-33E3-40F5-8CD4-DC69D1E56708}"/>
              </a:ext>
            </a:extLst>
          </p:cNvPr>
          <p:cNvSpPr txBox="1"/>
          <p:nvPr/>
        </p:nvSpPr>
        <p:spPr>
          <a:xfrm>
            <a:off x="1265474" y="2255100"/>
            <a:ext cx="231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গড়ুর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59A04-7D66-4814-952B-6EAD5F17C734}"/>
              </a:ext>
            </a:extLst>
          </p:cNvPr>
          <p:cNvSpPr txBox="1"/>
          <p:nvPr/>
        </p:nvSpPr>
        <p:spPr>
          <a:xfrm>
            <a:off x="3506135" y="2217514"/>
            <a:ext cx="2925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পেঁচা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48DA6F-4C08-40F2-9DEF-0146C8174FE9}"/>
              </a:ext>
            </a:extLst>
          </p:cNvPr>
          <p:cNvSpPr/>
          <p:nvPr/>
        </p:nvSpPr>
        <p:spPr>
          <a:xfrm>
            <a:off x="8998124" y="725790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8CC4E-60D5-4CE4-82B3-C07C57347611}"/>
              </a:ext>
            </a:extLst>
          </p:cNvPr>
          <p:cNvSpPr/>
          <p:nvPr/>
        </p:nvSpPr>
        <p:spPr>
          <a:xfrm>
            <a:off x="9004192" y="713171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20BB8-4A30-44F8-930B-4E5C40080056}"/>
              </a:ext>
            </a:extLst>
          </p:cNvPr>
          <p:cNvSpPr/>
          <p:nvPr/>
        </p:nvSpPr>
        <p:spPr>
          <a:xfrm>
            <a:off x="8982113" y="725790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10D263-A6A7-4AD5-A5A7-EBBEC967A9D3}"/>
              </a:ext>
            </a:extLst>
          </p:cNvPr>
          <p:cNvSpPr/>
          <p:nvPr/>
        </p:nvSpPr>
        <p:spPr>
          <a:xfrm>
            <a:off x="8999538" y="718745"/>
            <a:ext cx="2317647" cy="3767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37FE38-3459-4567-91EC-218A6B247C48}"/>
              </a:ext>
            </a:extLst>
          </p:cNvPr>
          <p:cNvSpPr txBox="1"/>
          <p:nvPr/>
        </p:nvSpPr>
        <p:spPr>
          <a:xfrm>
            <a:off x="1190601" y="5454167"/>
            <a:ext cx="35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A4A7CC-8D9B-42D7-A118-01C0F4038AA7}"/>
              </a:ext>
            </a:extLst>
          </p:cNvPr>
          <p:cNvSpPr txBox="1"/>
          <p:nvPr/>
        </p:nvSpPr>
        <p:spPr>
          <a:xfrm>
            <a:off x="3448583" y="5454167"/>
            <a:ext cx="3331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0BCC23-BDB6-407E-8342-64DDDA8248F8}"/>
              </a:ext>
            </a:extLst>
          </p:cNvPr>
          <p:cNvSpPr txBox="1"/>
          <p:nvPr/>
        </p:nvSpPr>
        <p:spPr>
          <a:xfrm>
            <a:off x="1190601" y="5963769"/>
            <a:ext cx="453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25044-D50A-404D-99C4-2050CD4E5E9C}"/>
              </a:ext>
            </a:extLst>
          </p:cNvPr>
          <p:cNvSpPr txBox="1"/>
          <p:nvPr/>
        </p:nvSpPr>
        <p:spPr>
          <a:xfrm>
            <a:off x="3443471" y="5956211"/>
            <a:ext cx="380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473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237433" y="242398"/>
            <a:ext cx="7455877" cy="1015663"/>
          </a:xfrm>
          <a:prstGeom prst="rect">
            <a:avLst/>
          </a:prstGeo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Graphic 9" descr="Person eating">
            <a:extLst>
              <a:ext uri="{FF2B5EF4-FFF2-40B4-BE49-F238E27FC236}">
                <a16:creationId xmlns:a16="http://schemas.microsoft.com/office/drawing/2014/main" id="{F952F49D-3C2E-4E69-9C42-5925AF903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995" y="417938"/>
            <a:ext cx="664583" cy="664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58826E-0D6A-4256-9152-C91E88763B5A}"/>
              </a:ext>
            </a:extLst>
          </p:cNvPr>
          <p:cNvSpPr txBox="1"/>
          <p:nvPr/>
        </p:nvSpPr>
        <p:spPr>
          <a:xfrm>
            <a:off x="540656" y="5526709"/>
            <a:ext cx="1108052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71500" indent="-5715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দেবতার ধ্যান ও প্রণাম মন্ত্রের সরলার্থ ও শিক্ষা ব্যাখ্যা কর।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01ACE5-74FF-4677-AFEC-FA70D6BDE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95" y="1433601"/>
            <a:ext cx="3757914" cy="37579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1460893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E518FB-FCF6-4141-B485-24BFE31BDD61}"/>
              </a:ext>
            </a:extLst>
          </p:cNvPr>
          <p:cNvSpPr txBox="1"/>
          <p:nvPr/>
        </p:nvSpPr>
        <p:spPr>
          <a:xfrm>
            <a:off x="3859947" y="116115"/>
            <a:ext cx="4441939" cy="221599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634A36-220C-4F77-8124-CE6A2CE56441}"/>
              </a:ext>
            </a:extLst>
          </p:cNvPr>
          <p:cNvSpPr/>
          <p:nvPr/>
        </p:nvSpPr>
        <p:spPr>
          <a:xfrm>
            <a:off x="391886" y="348344"/>
            <a:ext cx="11393714" cy="6226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71C13-C153-4FC3-AD05-8B98AE520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1" y="2065790"/>
            <a:ext cx="4798445" cy="4335009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058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D76BAD-C851-4426-BA88-C6A8D98F1C47}"/>
              </a:ext>
            </a:extLst>
          </p:cNvPr>
          <p:cNvSpPr txBox="1"/>
          <p:nvPr/>
        </p:nvSpPr>
        <p:spPr>
          <a:xfrm>
            <a:off x="2352977" y="203674"/>
            <a:ext cx="7455877" cy="923330"/>
          </a:xfrm>
          <a:prstGeom prst="rect">
            <a:avLst/>
          </a:prstGeo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86662-880F-4A70-A557-C6D55A66DCD9}"/>
              </a:ext>
            </a:extLst>
          </p:cNvPr>
          <p:cNvSpPr txBox="1"/>
          <p:nvPr/>
        </p:nvSpPr>
        <p:spPr>
          <a:xfrm rot="19635492">
            <a:off x="4349159" y="3075057"/>
            <a:ext cx="3447922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 বুঝতে  পারলে?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889C8-ABEF-4030-A701-B1D05EC29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15" y="1462963"/>
            <a:ext cx="2839227" cy="3932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67E511-587D-40FE-8798-45A89A614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4" b="5555"/>
          <a:stretch/>
        </p:blipFill>
        <p:spPr>
          <a:xfrm>
            <a:off x="7697958" y="1462963"/>
            <a:ext cx="2737002" cy="3932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1AAC0C-E47C-47AC-8B32-3E870ADCFB8A}"/>
              </a:ext>
            </a:extLst>
          </p:cNvPr>
          <p:cNvSpPr txBox="1"/>
          <p:nvPr/>
        </p:nvSpPr>
        <p:spPr>
          <a:xfrm>
            <a:off x="2352978" y="192313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DEC4A-86E3-47D8-A860-88F17DB75B07}"/>
              </a:ext>
            </a:extLst>
          </p:cNvPr>
          <p:cNvSpPr txBox="1"/>
          <p:nvPr/>
        </p:nvSpPr>
        <p:spPr>
          <a:xfrm>
            <a:off x="4242034" y="5683647"/>
            <a:ext cx="3677763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§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দেব।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A02DC5-4A86-4BBE-82AC-C1CD7F6B1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r="21233"/>
          <a:stretch/>
        </p:blipFill>
        <p:spPr>
          <a:xfrm>
            <a:off x="3998118" y="1388944"/>
            <a:ext cx="4165601" cy="40801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2239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3F371F-6C15-4E23-AAAB-4C54581F8D59}"/>
              </a:ext>
            </a:extLst>
          </p:cNvPr>
          <p:cNvSpPr txBox="1"/>
          <p:nvPr/>
        </p:nvSpPr>
        <p:spPr>
          <a:xfrm>
            <a:off x="311490" y="2332562"/>
            <a:ext cx="11545230" cy="3439403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দেবের পরিচয় বর্ণনা করতে পারবে;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পূজার ধ্যন ও প্রণাম মন্ত্রের সরলার্থ ও এর শিক্ষা ব্যাখ্যা করতে পারবে;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পূজার গুরুত্ব ও প্রভাব বিশ্লেষণ করতে পারবে। 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3084A-2E35-4372-AEA6-E46E6D14691E}"/>
              </a:ext>
            </a:extLst>
          </p:cNvPr>
          <p:cNvSpPr txBox="1"/>
          <p:nvPr/>
        </p:nvSpPr>
        <p:spPr>
          <a:xfrm>
            <a:off x="3169920" y="396240"/>
            <a:ext cx="5440680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17804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1D5354-C954-413D-8BD2-E54F420F3E54}"/>
              </a:ext>
            </a:extLst>
          </p:cNvPr>
          <p:cNvSpPr txBox="1"/>
          <p:nvPr/>
        </p:nvSpPr>
        <p:spPr>
          <a:xfrm>
            <a:off x="3485509" y="390902"/>
            <a:ext cx="51908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দেখ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986DC-6780-45D8-A4AF-3AFAA3B63B20}"/>
              </a:ext>
            </a:extLst>
          </p:cNvPr>
          <p:cNvSpPr txBox="1"/>
          <p:nvPr/>
        </p:nvSpPr>
        <p:spPr>
          <a:xfrm>
            <a:off x="3485509" y="390902"/>
            <a:ext cx="51908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কি বুঝতে পারলে?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680F66-F29D-417A-9126-688CFFA22982}"/>
              </a:ext>
            </a:extLst>
          </p:cNvPr>
          <p:cNvSpPr txBox="1"/>
          <p:nvPr/>
        </p:nvSpPr>
        <p:spPr>
          <a:xfrm rot="19413238">
            <a:off x="4858405" y="3513103"/>
            <a:ext cx="763584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ঠিক বলেছ- কার্ত্তিক দেব মা দুর্গা ও শিবের পুত্র।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4D51A-3E6A-49E4-BB45-5833C1A23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2" b="5124"/>
          <a:stretch/>
        </p:blipFill>
        <p:spPr>
          <a:xfrm>
            <a:off x="574669" y="1523094"/>
            <a:ext cx="4369112" cy="497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54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1D5354-C954-413D-8BD2-E54F420F3E54}"/>
              </a:ext>
            </a:extLst>
          </p:cNvPr>
          <p:cNvSpPr txBox="1"/>
          <p:nvPr/>
        </p:nvSpPr>
        <p:spPr>
          <a:xfrm>
            <a:off x="3340366" y="348141"/>
            <a:ext cx="51908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দেব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58930-AE24-4215-B215-F0C23C4AFDE4}"/>
              </a:ext>
            </a:extLst>
          </p:cNvPr>
          <p:cNvSpPr txBox="1"/>
          <p:nvPr/>
        </p:nvSpPr>
        <p:spPr>
          <a:xfrm>
            <a:off x="1495864" y="5313645"/>
            <a:ext cx="8548093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তারকাসুরের আধিপত্য থেকে স্বর্গরাজ্য উদ্ধার করার জন্য স্বর্গের দেবতারা তাঁকে সেনাপতি রুপে বরণ করেন।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06F8D4-C4D3-436C-8744-EFCB3EA566A9}"/>
              </a:ext>
            </a:extLst>
          </p:cNvPr>
          <p:cNvSpPr txBox="1"/>
          <p:nvPr/>
        </p:nvSpPr>
        <p:spPr>
          <a:xfrm>
            <a:off x="7358177" y="2690794"/>
            <a:ext cx="468868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দেহবর্ণ তপ্ত স্বর্ণের মতো।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BA0113-2B55-4E50-B3D3-AC1B29120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15" y="1410194"/>
            <a:ext cx="2773192" cy="3730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99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BC523C-9DD7-4FCB-A41A-473E1675AAB4}"/>
              </a:ext>
            </a:extLst>
          </p:cNvPr>
          <p:cNvSpPr txBox="1"/>
          <p:nvPr/>
        </p:nvSpPr>
        <p:spPr>
          <a:xfrm>
            <a:off x="3723216" y="315843"/>
            <a:ext cx="4715405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দেব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E4A9A07-A3E6-420A-8B03-4F8DBD8202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040913"/>
              </p:ext>
            </p:extLst>
          </p:nvPr>
        </p:nvGraphicFramePr>
        <p:xfrm>
          <a:off x="2026972" y="1239173"/>
          <a:ext cx="8107892" cy="54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24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42AD42-6673-43CC-98FF-032AB72BE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A642AD42-6673-43CC-98FF-032AB72BE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F6B032-24F5-488C-8781-38C1120C4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4F6B032-24F5-488C-8781-38C1120C4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0D9BE8-C204-4AEB-BE57-C5BC94DA6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4D0D9BE8-C204-4AEB-BE57-C5BC94DA6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C2566-956D-485A-9FAD-A697B0D06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6ADC2566-956D-485A-9FAD-A697B0D06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899424-7E74-431F-A837-020E3A6CDDB0}"/>
              </a:ext>
            </a:extLst>
          </p:cNvPr>
          <p:cNvSpPr txBox="1"/>
          <p:nvPr/>
        </p:nvSpPr>
        <p:spPr>
          <a:xfrm>
            <a:off x="3723216" y="315843"/>
            <a:ext cx="4715405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দেবের নাম-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E10FFA0-CD19-42C6-A585-0A52FAF1F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071222"/>
              </p:ext>
            </p:extLst>
          </p:nvPr>
        </p:nvGraphicFramePr>
        <p:xfrm>
          <a:off x="740229" y="1364342"/>
          <a:ext cx="10755085" cy="51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29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BD95C-FB07-4E6F-97BE-AE5997634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FCBBD95C-FB07-4E6F-97BE-AE5997634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8932D5-5117-483E-8F1B-9A355674D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268932D5-5117-483E-8F1B-9A355674D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39B523-1A52-467E-A79C-98BB089E2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7539B523-1A52-467E-A79C-98BB089E2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FA9D32-CBD6-4F06-BBB2-08F654964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07FA9D32-CBD6-4F06-BBB2-08F654964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2F06CB5-7EF6-4F5C-80D0-D576F6C8D36D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4342</TotalTime>
  <Words>458</Words>
  <Application>Microsoft Office PowerPoint</Application>
  <PresentationFormat>Custom</PresentationFormat>
  <Paragraphs>89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Horen</dc:creator>
  <cp:lastModifiedBy>Horen</cp:lastModifiedBy>
  <cp:revision>780</cp:revision>
  <dcterms:created xsi:type="dcterms:W3CDTF">2019-11-12T14:46:08Z</dcterms:created>
  <dcterms:modified xsi:type="dcterms:W3CDTF">2020-03-04T15:16:08Z</dcterms:modified>
</cp:coreProperties>
</file>