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notesSlides/notesSlide1.xml" ContentType="application/vnd.openxmlformats-officedocument.presentationml.notesSlide+xml"/>
  <Override PartName="/ppt/media/image5.JPG" ContentType="image/jpeg"/>
  <Override PartName="/ppt/notesSlides/notesSlide2.xml" ContentType="application/vnd.openxmlformats-officedocument.presentationml.notesSlide+xml"/>
  <Override PartName="/ppt/media/image6.jpg" ContentType="image/jpeg"/>
  <Override PartName="/ppt/notesSlides/notesSlide3.xml" ContentType="application/vnd.openxmlformats-officedocument.presentationml.notesSlide+xml"/>
  <Override PartName="/ppt/media/image7.jpg" ContentType="image/jpeg"/>
  <Override PartName="/ppt/media/image8.jpg" ContentType="image/jpeg"/>
  <Override PartName="/ppt/media/image9.jpg" ContentType="image/jpeg"/>
  <Override PartName="/ppt/notesSlides/notesSlide4.xml" ContentType="application/vnd.openxmlformats-officedocument.presentationml.notesSlide+xml"/>
  <Override PartName="/ppt/media/image10.jpg" ContentType="image/jpeg"/>
  <Override PartName="/ppt/media/image11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20.jpg" ContentType="image/jpeg"/>
  <Override PartName="/ppt/media/image21.jpg" ContentType="image/jpeg"/>
  <Override PartName="/ppt/notesSlides/notesSlide7.xml" ContentType="application/vnd.openxmlformats-officedocument.presentationml.notesSlide+xml"/>
  <Override PartName="/ppt/media/image22.jpg" ContentType="image/jpeg"/>
  <Override PartName="/ppt/media/image23.jpg" ContentType="image/jpeg"/>
  <Override PartName="/ppt/media/image24.jpg" ContentType="image/jpeg"/>
  <Override PartName="/ppt/notesSlides/notesSlide8.xml" ContentType="application/vnd.openxmlformats-officedocument.presentationml.notesSlide+xml"/>
  <Override PartName="/ppt/media/image25.jpg" ContentType="image/jpeg"/>
  <Override PartName="/ppt/media/image2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1" r:id="rId5"/>
    <p:sldId id="262" r:id="rId6"/>
    <p:sldId id="263" r:id="rId7"/>
    <p:sldId id="277" r:id="rId8"/>
    <p:sldId id="265" r:id="rId9"/>
    <p:sldId id="266" r:id="rId10"/>
    <p:sldId id="267" r:id="rId11"/>
    <p:sldId id="268" r:id="rId12"/>
    <p:sldId id="278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324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A1FF0-7048-4D0D-BDE7-8D4135D2602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ADD2E-DF5E-419A-952D-14C646618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1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52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05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5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105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5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05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5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105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05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105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5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05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5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05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5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105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83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66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53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52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95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3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6FF884-A808-43CD-882A-EDA5BE1C6E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A1880-06DE-495A-A7B6-7A2AEB0A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7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6FF884-A808-43CD-882A-EDA5BE1C6E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A1880-06DE-495A-A7B6-7A2AEB0A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2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6FF884-A808-43CD-882A-EDA5BE1C6E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A1880-06DE-495A-A7B6-7A2AEB0A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7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6FF884-A808-43CD-882A-EDA5BE1C6E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A1880-06DE-495A-A7B6-7A2AEB0A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7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6FF884-A808-43CD-882A-EDA5BE1C6E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A1880-06DE-495A-A7B6-7A2AEB0A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8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6FF884-A808-43CD-882A-EDA5BE1C6E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A1880-06DE-495A-A7B6-7A2AEB0A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6FF884-A808-43CD-882A-EDA5BE1C6E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A1880-06DE-495A-A7B6-7A2AEB0A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9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6FF884-A808-43CD-882A-EDA5BE1C6E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A1880-06DE-495A-A7B6-7A2AEB0A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2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6FF884-A808-43CD-882A-EDA5BE1C6E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A1880-06DE-495A-A7B6-7A2AEB0A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6FF884-A808-43CD-882A-EDA5BE1C6E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A1880-06DE-495A-A7B6-7A2AEB0A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6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6FF884-A808-43CD-882A-EDA5BE1C6E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A1880-06DE-495A-A7B6-7A2AEB0A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6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553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6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7149" y="393418"/>
            <a:ext cx="7915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48" y="1651380"/>
            <a:ext cx="6451504" cy="39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3585" y="281594"/>
            <a:ext cx="548282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চিকিৎসায় আইসিটির ব্যবহার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3523" y="924828"/>
            <a:ext cx="7922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দেশে ডাক্তারের সংখ্যা কম বিধায় ক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হচ্ছে?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25" y="5865073"/>
            <a:ext cx="714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 চিকিৎসা থেকে বঞ্চিত হচ্ছে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/>
          <a:stretch/>
        </p:blipFill>
        <p:spPr>
          <a:xfrm>
            <a:off x="5957461" y="1719619"/>
            <a:ext cx="4837918" cy="391690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1"/>
          <a:stretch/>
        </p:blipFill>
        <p:spPr>
          <a:xfrm>
            <a:off x="354843" y="1677079"/>
            <a:ext cx="5156212" cy="39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09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964" y="5755762"/>
            <a:ext cx="1090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পুরো শরীরকে পরীক্ষা-নিরীক্ষার মাধ্যমে অত্যন্ত নিখুতভাবে রোগ নির্ণয় করে।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3624" y="998623"/>
            <a:ext cx="651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কিভাবে চিকিৎসা হচ্ছে?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2506" y="290737"/>
            <a:ext cx="657225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পদ্ধতি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6" y="1644954"/>
            <a:ext cx="5069431" cy="3905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" r="16923"/>
          <a:stretch/>
        </p:blipFill>
        <p:spPr>
          <a:xfrm>
            <a:off x="5894362" y="1706508"/>
            <a:ext cx="5275385" cy="38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84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7" t="13762" r="2766" b="13668"/>
          <a:stretch/>
        </p:blipFill>
        <p:spPr>
          <a:xfrm>
            <a:off x="2168286" y="1301898"/>
            <a:ext cx="7093428" cy="425420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15367" y="431399"/>
            <a:ext cx="720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দেখছ?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1409" y="5814249"/>
            <a:ext cx="7030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 থেকে ডাক্তারের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 নেওয়াকে কী বলে?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52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1199" y="350908"/>
            <a:ext cx="347047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0343" y="5788266"/>
            <a:ext cx="6143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টেলিমেডিসিন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করে লেখ।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4" y="1864626"/>
            <a:ext cx="3321844" cy="221456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1274238"/>
            <a:ext cx="66675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" t="5814" r="7209" b="5814"/>
          <a:stretch/>
        </p:blipFill>
        <p:spPr>
          <a:xfrm>
            <a:off x="5851710" y="1670036"/>
            <a:ext cx="5243919" cy="3517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7319" y="513124"/>
            <a:ext cx="730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 আরো নতুন নতুন ক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হচ্ছে?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2148" y="5418697"/>
            <a:ext cx="7339124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ক্ষেত্রে আরো নতুন নতুন আবিষ্কার হচ্ছে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"/>
          <a:stretch/>
        </p:blipFill>
        <p:spPr>
          <a:xfrm>
            <a:off x="300250" y="1670036"/>
            <a:ext cx="5213446" cy="351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1204" y="5046525"/>
            <a:ext cx="5529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মস্তিষ্কের উজ্জীবিত অংশ এখন বাইরে থেকেই বলা সম্ভব হচ্ছে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1882" y="4868719"/>
            <a:ext cx="3712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প্রযুক্তির জন্য আমরা অন্য মাত্রায় গবেষণা করতে পারছি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35" y="1224901"/>
            <a:ext cx="5059481" cy="35019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82550" y="6000633"/>
            <a:ext cx="5298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 চিকিৎসার জগতে 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শুরু হয়েছে?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7718" y="5939078"/>
            <a:ext cx="178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বিপ্লব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691" y="5046526"/>
            <a:ext cx="5148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মস্তিষ্কের উজ্জীবিত অংশ এখন 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করা সম্ভব হচ্ছে?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4072" y="4868719"/>
            <a:ext cx="3790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প্রযুক্তির জন্য আমরা 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করতে পারছি?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1" y="1224901"/>
            <a:ext cx="5148996" cy="35019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13843" y="375127"/>
            <a:ext cx="720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দেখছ?</a:t>
            </a:r>
          </a:p>
        </p:txBody>
      </p:sp>
    </p:spTree>
    <p:extLst>
      <p:ext uri="{BB962C8B-B14F-4D97-AF65-F5344CB8AC3E}">
        <p14:creationId xmlns:p14="http://schemas.microsoft.com/office/powerpoint/2010/main" val="32693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2" grpId="1"/>
      <p:bldP spid="13" grpId="0"/>
      <p:bldP spid="14" grpId="0"/>
      <p:bldP spid="14" grpId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25618" y="341159"/>
            <a:ext cx="3393281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745" y="5430103"/>
            <a:ext cx="10809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algn="ctr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ভবিষ্যতে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 ব্যবহার করে হাজার মাইল দূরে থেকেও 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রোগীর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যেমন- অপারেশনও সম্ভব হবে, ব্যাখ্যা কর।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00" y="1264489"/>
            <a:ext cx="6243800" cy="40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2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0563" y="351888"/>
            <a:ext cx="200328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75" y="1445270"/>
            <a:ext cx="7429500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চিকিৎসায় আধুনিক যন্ত্রপাতি পুরোটাই এখন কিসের উপর নির্ভরশীল?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7375" y="3000375"/>
            <a:ext cx="6572250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হাতের কাছে ডাক্তার না পেলে আমরা কিসের সাহায্য নিবো?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4562" y="3643312"/>
            <a:ext cx="1643063" cy="496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625" dirty="0">
                <a:latin typeface="NikoshBAN" pitchFamily="2" charset="0"/>
                <a:cs typeface="NikoshBAN" pitchFamily="2" charset="0"/>
              </a:rPr>
              <a:t>মেডিসিন</a:t>
            </a:r>
            <a:endParaRPr lang="en-US" sz="18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937" y="3643312"/>
            <a:ext cx="1643063" cy="496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625" dirty="0">
                <a:latin typeface="NikoshBAN" pitchFamily="2" charset="0"/>
                <a:cs typeface="NikoshBAN" pitchFamily="2" charset="0"/>
              </a:rPr>
              <a:t>টেলিমেডিসিন</a:t>
            </a:r>
            <a:endParaRPr lang="en-US" sz="18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12" y="3643312"/>
            <a:ext cx="1643063" cy="496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625" dirty="0">
                <a:latin typeface="NikoshBAN" pitchFamily="2" charset="0"/>
                <a:cs typeface="NikoshBAN" pitchFamily="2" charset="0"/>
              </a:rPr>
              <a:t>টেলিফোন</a:t>
            </a:r>
            <a:endParaRPr lang="en-US" sz="18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0969" y="3643312"/>
            <a:ext cx="1821656" cy="496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625" dirty="0">
                <a:latin typeface="NikoshBAN" pitchFamily="2" charset="0"/>
                <a:cs typeface="NikoshBAN" pitchFamily="2" charset="0"/>
              </a:rPr>
              <a:t>মোবাইল</a:t>
            </a:r>
            <a:endParaRPr lang="en-US" sz="18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143375" y="3608747"/>
            <a:ext cx="571500" cy="463192"/>
          </a:xfrm>
          <a:custGeom>
            <a:avLst/>
            <a:gdLst>
              <a:gd name="connsiteX0" fmla="*/ 0 w 884903"/>
              <a:gd name="connsiteY0" fmla="*/ 280219 h 722671"/>
              <a:gd name="connsiteX1" fmla="*/ 58994 w 884903"/>
              <a:gd name="connsiteY1" fmla="*/ 353961 h 722671"/>
              <a:gd name="connsiteX2" fmla="*/ 117987 w 884903"/>
              <a:gd name="connsiteY2" fmla="*/ 457200 h 722671"/>
              <a:gd name="connsiteX3" fmla="*/ 176981 w 884903"/>
              <a:gd name="connsiteY3" fmla="*/ 545690 h 722671"/>
              <a:gd name="connsiteX4" fmla="*/ 206477 w 884903"/>
              <a:gd name="connsiteY4" fmla="*/ 589935 h 722671"/>
              <a:gd name="connsiteX5" fmla="*/ 280219 w 884903"/>
              <a:gd name="connsiteY5" fmla="*/ 678425 h 722671"/>
              <a:gd name="connsiteX6" fmla="*/ 294968 w 884903"/>
              <a:gd name="connsiteY6" fmla="*/ 722671 h 722671"/>
              <a:gd name="connsiteX7" fmla="*/ 339213 w 884903"/>
              <a:gd name="connsiteY7" fmla="*/ 678425 h 722671"/>
              <a:gd name="connsiteX8" fmla="*/ 353961 w 884903"/>
              <a:gd name="connsiteY8" fmla="*/ 604683 h 722671"/>
              <a:gd name="connsiteX9" fmla="*/ 383458 w 884903"/>
              <a:gd name="connsiteY9" fmla="*/ 560438 h 722671"/>
              <a:gd name="connsiteX10" fmla="*/ 457200 w 884903"/>
              <a:gd name="connsiteY10" fmla="*/ 427703 h 722671"/>
              <a:gd name="connsiteX11" fmla="*/ 486697 w 884903"/>
              <a:gd name="connsiteY11" fmla="*/ 383458 h 722671"/>
              <a:gd name="connsiteX12" fmla="*/ 619432 w 884903"/>
              <a:gd name="connsiteY12" fmla="*/ 294967 h 722671"/>
              <a:gd name="connsiteX13" fmla="*/ 707923 w 884903"/>
              <a:gd name="connsiteY13" fmla="*/ 221225 h 722671"/>
              <a:gd name="connsiteX14" fmla="*/ 737419 w 884903"/>
              <a:gd name="connsiteY14" fmla="*/ 176980 h 722671"/>
              <a:gd name="connsiteX15" fmla="*/ 781665 w 884903"/>
              <a:gd name="connsiteY15" fmla="*/ 132735 h 722671"/>
              <a:gd name="connsiteX16" fmla="*/ 811161 w 884903"/>
              <a:gd name="connsiteY16" fmla="*/ 88490 h 722671"/>
              <a:gd name="connsiteX17" fmla="*/ 855406 w 884903"/>
              <a:gd name="connsiteY17" fmla="*/ 44245 h 722671"/>
              <a:gd name="connsiteX18" fmla="*/ 884903 w 884903"/>
              <a:gd name="connsiteY18" fmla="*/ 0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4903" h="722671">
                <a:moveTo>
                  <a:pt x="0" y="280219"/>
                </a:moveTo>
                <a:cubicBezTo>
                  <a:pt x="19665" y="304800"/>
                  <a:pt x="41533" y="327769"/>
                  <a:pt x="58994" y="353961"/>
                </a:cubicBezTo>
                <a:cubicBezTo>
                  <a:pt x="80980" y="386939"/>
                  <a:pt x="97214" y="423444"/>
                  <a:pt x="117987" y="457200"/>
                </a:cubicBezTo>
                <a:cubicBezTo>
                  <a:pt x="136567" y="487392"/>
                  <a:pt x="157316" y="516193"/>
                  <a:pt x="176981" y="545690"/>
                </a:cubicBezTo>
                <a:cubicBezTo>
                  <a:pt x="186813" y="560438"/>
                  <a:pt x="193943" y="577402"/>
                  <a:pt x="206477" y="589935"/>
                </a:cubicBezTo>
                <a:cubicBezTo>
                  <a:pt x="239097" y="622554"/>
                  <a:pt x="259685" y="637356"/>
                  <a:pt x="280219" y="678425"/>
                </a:cubicBezTo>
                <a:cubicBezTo>
                  <a:pt x="287172" y="692330"/>
                  <a:pt x="290052" y="707922"/>
                  <a:pt x="294968" y="722671"/>
                </a:cubicBezTo>
                <a:cubicBezTo>
                  <a:pt x="309716" y="707922"/>
                  <a:pt x="329885" y="697081"/>
                  <a:pt x="339213" y="678425"/>
                </a:cubicBezTo>
                <a:cubicBezTo>
                  <a:pt x="350423" y="656004"/>
                  <a:pt x="345159" y="628154"/>
                  <a:pt x="353961" y="604683"/>
                </a:cubicBezTo>
                <a:cubicBezTo>
                  <a:pt x="360185" y="588086"/>
                  <a:pt x="373626" y="575186"/>
                  <a:pt x="383458" y="560438"/>
                </a:cubicBezTo>
                <a:cubicBezTo>
                  <a:pt x="409416" y="482561"/>
                  <a:pt x="389583" y="529128"/>
                  <a:pt x="457200" y="427703"/>
                </a:cubicBezTo>
                <a:cubicBezTo>
                  <a:pt x="467032" y="412955"/>
                  <a:pt x="471949" y="393290"/>
                  <a:pt x="486697" y="383458"/>
                </a:cubicBezTo>
                <a:lnTo>
                  <a:pt x="619432" y="294967"/>
                </a:lnTo>
                <a:cubicBezTo>
                  <a:pt x="662938" y="265963"/>
                  <a:pt x="672435" y="263811"/>
                  <a:pt x="707923" y="221225"/>
                </a:cubicBezTo>
                <a:cubicBezTo>
                  <a:pt x="719270" y="207608"/>
                  <a:pt x="726072" y="190597"/>
                  <a:pt x="737419" y="176980"/>
                </a:cubicBezTo>
                <a:cubicBezTo>
                  <a:pt x="750772" y="160957"/>
                  <a:pt x="768312" y="148758"/>
                  <a:pt x="781665" y="132735"/>
                </a:cubicBezTo>
                <a:cubicBezTo>
                  <a:pt x="793012" y="119118"/>
                  <a:pt x="799814" y="102107"/>
                  <a:pt x="811161" y="88490"/>
                </a:cubicBezTo>
                <a:cubicBezTo>
                  <a:pt x="824513" y="72467"/>
                  <a:pt x="842053" y="60268"/>
                  <a:pt x="855406" y="44245"/>
                </a:cubicBezTo>
                <a:cubicBezTo>
                  <a:pt x="866754" y="30628"/>
                  <a:pt x="884903" y="0"/>
                  <a:pt x="884903" y="0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88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14562" y="3714750"/>
            <a:ext cx="357188" cy="301883"/>
            <a:chOff x="1219200" y="4953000"/>
            <a:chExt cx="381000" cy="32200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786687" y="3714750"/>
            <a:ext cx="357188" cy="301883"/>
            <a:chOff x="1219200" y="4953000"/>
            <a:chExt cx="381000" cy="32200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929312" y="3714750"/>
            <a:ext cx="357188" cy="301883"/>
            <a:chOff x="1219200" y="4953000"/>
            <a:chExt cx="381000" cy="32200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214562" y="2053641"/>
            <a:ext cx="1643063" cy="496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625" dirty="0">
                <a:latin typeface="NikoshBAN" pitchFamily="2" charset="0"/>
                <a:cs typeface="NikoshBAN" pitchFamily="2" charset="0"/>
              </a:rPr>
              <a:t>ডাক্তারের</a:t>
            </a:r>
            <a:endParaRPr lang="en-US" sz="18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71937" y="2053641"/>
            <a:ext cx="1643063" cy="496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625" dirty="0"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18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9312" y="2053641"/>
            <a:ext cx="1643063" cy="496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625" dirty="0">
                <a:latin typeface="NikoshBAN" pitchFamily="2" charset="0"/>
                <a:cs typeface="NikoshBAN" pitchFamily="2" charset="0"/>
              </a:rPr>
              <a:t>টেলিফোন</a:t>
            </a:r>
            <a:endParaRPr lang="en-US" sz="18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50969" y="2053641"/>
            <a:ext cx="1821656" cy="496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625" dirty="0">
                <a:latin typeface="NikoshBAN" pitchFamily="2" charset="0"/>
                <a:cs typeface="NikoshBAN" pitchFamily="2" charset="0"/>
              </a:rPr>
              <a:t>মোবাইল</a:t>
            </a:r>
            <a:endParaRPr lang="en-US" sz="18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4214813" y="2000251"/>
            <a:ext cx="571500" cy="463192"/>
          </a:xfrm>
          <a:custGeom>
            <a:avLst/>
            <a:gdLst>
              <a:gd name="connsiteX0" fmla="*/ 0 w 884903"/>
              <a:gd name="connsiteY0" fmla="*/ 280219 h 722671"/>
              <a:gd name="connsiteX1" fmla="*/ 58994 w 884903"/>
              <a:gd name="connsiteY1" fmla="*/ 353961 h 722671"/>
              <a:gd name="connsiteX2" fmla="*/ 117987 w 884903"/>
              <a:gd name="connsiteY2" fmla="*/ 457200 h 722671"/>
              <a:gd name="connsiteX3" fmla="*/ 176981 w 884903"/>
              <a:gd name="connsiteY3" fmla="*/ 545690 h 722671"/>
              <a:gd name="connsiteX4" fmla="*/ 206477 w 884903"/>
              <a:gd name="connsiteY4" fmla="*/ 589935 h 722671"/>
              <a:gd name="connsiteX5" fmla="*/ 280219 w 884903"/>
              <a:gd name="connsiteY5" fmla="*/ 678425 h 722671"/>
              <a:gd name="connsiteX6" fmla="*/ 294968 w 884903"/>
              <a:gd name="connsiteY6" fmla="*/ 722671 h 722671"/>
              <a:gd name="connsiteX7" fmla="*/ 339213 w 884903"/>
              <a:gd name="connsiteY7" fmla="*/ 678425 h 722671"/>
              <a:gd name="connsiteX8" fmla="*/ 353961 w 884903"/>
              <a:gd name="connsiteY8" fmla="*/ 604683 h 722671"/>
              <a:gd name="connsiteX9" fmla="*/ 383458 w 884903"/>
              <a:gd name="connsiteY9" fmla="*/ 560438 h 722671"/>
              <a:gd name="connsiteX10" fmla="*/ 457200 w 884903"/>
              <a:gd name="connsiteY10" fmla="*/ 427703 h 722671"/>
              <a:gd name="connsiteX11" fmla="*/ 486697 w 884903"/>
              <a:gd name="connsiteY11" fmla="*/ 383458 h 722671"/>
              <a:gd name="connsiteX12" fmla="*/ 619432 w 884903"/>
              <a:gd name="connsiteY12" fmla="*/ 294967 h 722671"/>
              <a:gd name="connsiteX13" fmla="*/ 707923 w 884903"/>
              <a:gd name="connsiteY13" fmla="*/ 221225 h 722671"/>
              <a:gd name="connsiteX14" fmla="*/ 737419 w 884903"/>
              <a:gd name="connsiteY14" fmla="*/ 176980 h 722671"/>
              <a:gd name="connsiteX15" fmla="*/ 781665 w 884903"/>
              <a:gd name="connsiteY15" fmla="*/ 132735 h 722671"/>
              <a:gd name="connsiteX16" fmla="*/ 811161 w 884903"/>
              <a:gd name="connsiteY16" fmla="*/ 88490 h 722671"/>
              <a:gd name="connsiteX17" fmla="*/ 855406 w 884903"/>
              <a:gd name="connsiteY17" fmla="*/ 44245 h 722671"/>
              <a:gd name="connsiteX18" fmla="*/ 884903 w 884903"/>
              <a:gd name="connsiteY18" fmla="*/ 0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4903" h="722671">
                <a:moveTo>
                  <a:pt x="0" y="280219"/>
                </a:moveTo>
                <a:cubicBezTo>
                  <a:pt x="19665" y="304800"/>
                  <a:pt x="41533" y="327769"/>
                  <a:pt x="58994" y="353961"/>
                </a:cubicBezTo>
                <a:cubicBezTo>
                  <a:pt x="80980" y="386939"/>
                  <a:pt x="97214" y="423444"/>
                  <a:pt x="117987" y="457200"/>
                </a:cubicBezTo>
                <a:cubicBezTo>
                  <a:pt x="136567" y="487392"/>
                  <a:pt x="157316" y="516193"/>
                  <a:pt x="176981" y="545690"/>
                </a:cubicBezTo>
                <a:cubicBezTo>
                  <a:pt x="186813" y="560438"/>
                  <a:pt x="193943" y="577402"/>
                  <a:pt x="206477" y="589935"/>
                </a:cubicBezTo>
                <a:cubicBezTo>
                  <a:pt x="239097" y="622554"/>
                  <a:pt x="259685" y="637356"/>
                  <a:pt x="280219" y="678425"/>
                </a:cubicBezTo>
                <a:cubicBezTo>
                  <a:pt x="287172" y="692330"/>
                  <a:pt x="290052" y="707922"/>
                  <a:pt x="294968" y="722671"/>
                </a:cubicBezTo>
                <a:cubicBezTo>
                  <a:pt x="309716" y="707922"/>
                  <a:pt x="329885" y="697081"/>
                  <a:pt x="339213" y="678425"/>
                </a:cubicBezTo>
                <a:cubicBezTo>
                  <a:pt x="350423" y="656004"/>
                  <a:pt x="345159" y="628154"/>
                  <a:pt x="353961" y="604683"/>
                </a:cubicBezTo>
                <a:cubicBezTo>
                  <a:pt x="360185" y="588086"/>
                  <a:pt x="373626" y="575186"/>
                  <a:pt x="383458" y="560438"/>
                </a:cubicBezTo>
                <a:cubicBezTo>
                  <a:pt x="409416" y="482561"/>
                  <a:pt x="389583" y="529128"/>
                  <a:pt x="457200" y="427703"/>
                </a:cubicBezTo>
                <a:cubicBezTo>
                  <a:pt x="467032" y="412955"/>
                  <a:pt x="471949" y="393290"/>
                  <a:pt x="486697" y="383458"/>
                </a:cubicBezTo>
                <a:lnTo>
                  <a:pt x="619432" y="294967"/>
                </a:lnTo>
                <a:cubicBezTo>
                  <a:pt x="662938" y="265963"/>
                  <a:pt x="672435" y="263811"/>
                  <a:pt x="707923" y="221225"/>
                </a:cubicBezTo>
                <a:cubicBezTo>
                  <a:pt x="719270" y="207608"/>
                  <a:pt x="726072" y="190597"/>
                  <a:pt x="737419" y="176980"/>
                </a:cubicBezTo>
                <a:cubicBezTo>
                  <a:pt x="750772" y="160957"/>
                  <a:pt x="768312" y="148758"/>
                  <a:pt x="781665" y="132735"/>
                </a:cubicBezTo>
                <a:cubicBezTo>
                  <a:pt x="793012" y="119118"/>
                  <a:pt x="799814" y="102107"/>
                  <a:pt x="811161" y="88490"/>
                </a:cubicBezTo>
                <a:cubicBezTo>
                  <a:pt x="824513" y="72467"/>
                  <a:pt x="842053" y="60268"/>
                  <a:pt x="855406" y="44245"/>
                </a:cubicBezTo>
                <a:cubicBezTo>
                  <a:pt x="866754" y="30628"/>
                  <a:pt x="884903" y="0"/>
                  <a:pt x="884903" y="0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88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214562" y="2106254"/>
            <a:ext cx="357188" cy="301883"/>
            <a:chOff x="1219200" y="4953000"/>
            <a:chExt cx="381000" cy="32200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7786687" y="2106254"/>
            <a:ext cx="357188" cy="301883"/>
            <a:chOff x="1219200" y="4953000"/>
            <a:chExt cx="381000" cy="32200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929312" y="2106254"/>
            <a:ext cx="357188" cy="301883"/>
            <a:chOff x="1219200" y="4953000"/>
            <a:chExt cx="381000" cy="322008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1857375" y="4590047"/>
            <a:ext cx="6572250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চিকিৎসা উন্নতি কীসের কারণে সম্ভব</a:t>
            </a:r>
            <a:r>
              <a:rPr lang="bn-BD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14562" y="5232984"/>
            <a:ext cx="1643063" cy="496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625" dirty="0">
                <a:latin typeface="NikoshBAN" pitchFamily="2" charset="0"/>
                <a:cs typeface="NikoshBAN" pitchFamily="2" charset="0"/>
              </a:rPr>
              <a:t>ডাক্তারের</a:t>
            </a:r>
            <a:endParaRPr lang="en-US" sz="18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71937" y="5232984"/>
            <a:ext cx="1643063" cy="496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625" dirty="0">
                <a:latin typeface="NikoshBAN" pitchFamily="2" charset="0"/>
                <a:cs typeface="NikoshBAN" pitchFamily="2" charset="0"/>
              </a:rPr>
              <a:t>প্রযুক্তির</a:t>
            </a:r>
            <a:endParaRPr lang="en-US" sz="18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29312" y="5232984"/>
            <a:ext cx="1643063" cy="496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625" dirty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bn-IN" sz="2625" dirty="0">
                <a:latin typeface="NikoshBAN" pitchFamily="2" charset="0"/>
                <a:cs typeface="NikoshBAN" pitchFamily="2" charset="0"/>
              </a:rPr>
              <a:t>ের</a:t>
            </a:r>
            <a:endParaRPr lang="en-US" sz="18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50969" y="5232984"/>
            <a:ext cx="1821656" cy="496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625" dirty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IN" sz="2625" dirty="0">
                <a:latin typeface="NikoshBAN" pitchFamily="2" charset="0"/>
                <a:cs typeface="NikoshBAN" pitchFamily="2" charset="0"/>
              </a:rPr>
              <a:t>ের</a:t>
            </a:r>
            <a:endParaRPr lang="en-US" sz="18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4143375" y="5214939"/>
            <a:ext cx="571500" cy="463192"/>
          </a:xfrm>
          <a:custGeom>
            <a:avLst/>
            <a:gdLst>
              <a:gd name="connsiteX0" fmla="*/ 0 w 884903"/>
              <a:gd name="connsiteY0" fmla="*/ 280219 h 722671"/>
              <a:gd name="connsiteX1" fmla="*/ 58994 w 884903"/>
              <a:gd name="connsiteY1" fmla="*/ 353961 h 722671"/>
              <a:gd name="connsiteX2" fmla="*/ 117987 w 884903"/>
              <a:gd name="connsiteY2" fmla="*/ 457200 h 722671"/>
              <a:gd name="connsiteX3" fmla="*/ 176981 w 884903"/>
              <a:gd name="connsiteY3" fmla="*/ 545690 h 722671"/>
              <a:gd name="connsiteX4" fmla="*/ 206477 w 884903"/>
              <a:gd name="connsiteY4" fmla="*/ 589935 h 722671"/>
              <a:gd name="connsiteX5" fmla="*/ 280219 w 884903"/>
              <a:gd name="connsiteY5" fmla="*/ 678425 h 722671"/>
              <a:gd name="connsiteX6" fmla="*/ 294968 w 884903"/>
              <a:gd name="connsiteY6" fmla="*/ 722671 h 722671"/>
              <a:gd name="connsiteX7" fmla="*/ 339213 w 884903"/>
              <a:gd name="connsiteY7" fmla="*/ 678425 h 722671"/>
              <a:gd name="connsiteX8" fmla="*/ 353961 w 884903"/>
              <a:gd name="connsiteY8" fmla="*/ 604683 h 722671"/>
              <a:gd name="connsiteX9" fmla="*/ 383458 w 884903"/>
              <a:gd name="connsiteY9" fmla="*/ 560438 h 722671"/>
              <a:gd name="connsiteX10" fmla="*/ 457200 w 884903"/>
              <a:gd name="connsiteY10" fmla="*/ 427703 h 722671"/>
              <a:gd name="connsiteX11" fmla="*/ 486697 w 884903"/>
              <a:gd name="connsiteY11" fmla="*/ 383458 h 722671"/>
              <a:gd name="connsiteX12" fmla="*/ 619432 w 884903"/>
              <a:gd name="connsiteY12" fmla="*/ 294967 h 722671"/>
              <a:gd name="connsiteX13" fmla="*/ 707923 w 884903"/>
              <a:gd name="connsiteY13" fmla="*/ 221225 h 722671"/>
              <a:gd name="connsiteX14" fmla="*/ 737419 w 884903"/>
              <a:gd name="connsiteY14" fmla="*/ 176980 h 722671"/>
              <a:gd name="connsiteX15" fmla="*/ 781665 w 884903"/>
              <a:gd name="connsiteY15" fmla="*/ 132735 h 722671"/>
              <a:gd name="connsiteX16" fmla="*/ 811161 w 884903"/>
              <a:gd name="connsiteY16" fmla="*/ 88490 h 722671"/>
              <a:gd name="connsiteX17" fmla="*/ 855406 w 884903"/>
              <a:gd name="connsiteY17" fmla="*/ 44245 h 722671"/>
              <a:gd name="connsiteX18" fmla="*/ 884903 w 884903"/>
              <a:gd name="connsiteY18" fmla="*/ 0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4903" h="722671">
                <a:moveTo>
                  <a:pt x="0" y="280219"/>
                </a:moveTo>
                <a:cubicBezTo>
                  <a:pt x="19665" y="304800"/>
                  <a:pt x="41533" y="327769"/>
                  <a:pt x="58994" y="353961"/>
                </a:cubicBezTo>
                <a:cubicBezTo>
                  <a:pt x="80980" y="386939"/>
                  <a:pt x="97214" y="423444"/>
                  <a:pt x="117987" y="457200"/>
                </a:cubicBezTo>
                <a:cubicBezTo>
                  <a:pt x="136567" y="487392"/>
                  <a:pt x="157316" y="516193"/>
                  <a:pt x="176981" y="545690"/>
                </a:cubicBezTo>
                <a:cubicBezTo>
                  <a:pt x="186813" y="560438"/>
                  <a:pt x="193943" y="577402"/>
                  <a:pt x="206477" y="589935"/>
                </a:cubicBezTo>
                <a:cubicBezTo>
                  <a:pt x="239097" y="622554"/>
                  <a:pt x="259685" y="637356"/>
                  <a:pt x="280219" y="678425"/>
                </a:cubicBezTo>
                <a:cubicBezTo>
                  <a:pt x="287172" y="692330"/>
                  <a:pt x="290052" y="707922"/>
                  <a:pt x="294968" y="722671"/>
                </a:cubicBezTo>
                <a:cubicBezTo>
                  <a:pt x="309716" y="707922"/>
                  <a:pt x="329885" y="697081"/>
                  <a:pt x="339213" y="678425"/>
                </a:cubicBezTo>
                <a:cubicBezTo>
                  <a:pt x="350423" y="656004"/>
                  <a:pt x="345159" y="628154"/>
                  <a:pt x="353961" y="604683"/>
                </a:cubicBezTo>
                <a:cubicBezTo>
                  <a:pt x="360185" y="588086"/>
                  <a:pt x="373626" y="575186"/>
                  <a:pt x="383458" y="560438"/>
                </a:cubicBezTo>
                <a:cubicBezTo>
                  <a:pt x="409416" y="482561"/>
                  <a:pt x="389583" y="529128"/>
                  <a:pt x="457200" y="427703"/>
                </a:cubicBezTo>
                <a:cubicBezTo>
                  <a:pt x="467032" y="412955"/>
                  <a:pt x="471949" y="393290"/>
                  <a:pt x="486697" y="383458"/>
                </a:cubicBezTo>
                <a:lnTo>
                  <a:pt x="619432" y="294967"/>
                </a:lnTo>
                <a:cubicBezTo>
                  <a:pt x="662938" y="265963"/>
                  <a:pt x="672435" y="263811"/>
                  <a:pt x="707923" y="221225"/>
                </a:cubicBezTo>
                <a:cubicBezTo>
                  <a:pt x="719270" y="207608"/>
                  <a:pt x="726072" y="190597"/>
                  <a:pt x="737419" y="176980"/>
                </a:cubicBezTo>
                <a:cubicBezTo>
                  <a:pt x="750772" y="160957"/>
                  <a:pt x="768312" y="148758"/>
                  <a:pt x="781665" y="132735"/>
                </a:cubicBezTo>
                <a:cubicBezTo>
                  <a:pt x="793012" y="119118"/>
                  <a:pt x="799814" y="102107"/>
                  <a:pt x="811161" y="88490"/>
                </a:cubicBezTo>
                <a:cubicBezTo>
                  <a:pt x="824513" y="72467"/>
                  <a:pt x="842053" y="60268"/>
                  <a:pt x="855406" y="44245"/>
                </a:cubicBezTo>
                <a:cubicBezTo>
                  <a:pt x="866754" y="30628"/>
                  <a:pt x="884903" y="0"/>
                  <a:pt x="884903" y="0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88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214562" y="5320941"/>
            <a:ext cx="357188" cy="301883"/>
            <a:chOff x="1219200" y="4953000"/>
            <a:chExt cx="381000" cy="322008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7786687" y="5320941"/>
            <a:ext cx="357188" cy="301883"/>
            <a:chOff x="1219200" y="4953000"/>
            <a:chExt cx="381000" cy="322008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929312" y="5320941"/>
            <a:ext cx="357188" cy="301883"/>
            <a:chOff x="1219200" y="4953000"/>
            <a:chExt cx="381000" cy="322008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4372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38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41430" y="369239"/>
            <a:ext cx="340426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570" y="5379564"/>
            <a:ext cx="10276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পড়াশোনা শেষে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চিকিৎসার এই নতুন জগতে কী ধরণের ভূমিকা রাখবে, তা লিখে নিয়ে আসবে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25" y="1292569"/>
            <a:ext cx="5604698" cy="37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2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4437" y="450716"/>
            <a:ext cx="6126998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6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সবাইকে </a:t>
            </a:r>
            <a:r>
              <a:rPr lang="bn-BD" sz="56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6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10" y="1742364"/>
            <a:ext cx="6680579" cy="445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0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0735" y="564529"/>
            <a:ext cx="2015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888" y="993889"/>
            <a:ext cx="1961183" cy="24351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Rectangle 9"/>
          <p:cNvSpPr/>
          <p:nvPr/>
        </p:nvSpPr>
        <p:spPr>
          <a:xfrm>
            <a:off x="6268294" y="3566130"/>
            <a:ext cx="49403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>
              <a:spcBef>
                <a:spcPct val="0"/>
              </a:spcBef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bn-BD" sz="32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৬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ৎসা</a:t>
            </a:r>
            <a:r>
              <a:rPr lang="bn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spcBef>
                <a:spcPct val="0"/>
              </a:spcBef>
            </a:pPr>
            <a:r>
              <a:rPr lang="bn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সময়-৫০ 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০০/০৩/২০২০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214C71B7-B558-4361-8731-5F1E8F73AD2A}"/>
              </a:ext>
            </a:extLst>
          </p:cNvPr>
          <p:cNvSpPr txBox="1"/>
          <p:nvPr/>
        </p:nvSpPr>
        <p:spPr>
          <a:xfrm>
            <a:off x="166260" y="3644605"/>
            <a:ext cx="533848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ননীগোপাল রায়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মাটিভাঙ্গা মাধ্যমিক বিদ্যালয়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নলছিটি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ঝালকাঠী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০১৭১৭৭২৩০৩২</a:t>
            </a:r>
          </a:p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nanigopal.math07@gmail.com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3733E4FE-74A6-4325-8AB4-90159340E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96" y="993888"/>
            <a:ext cx="2011210" cy="2435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670597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9051" y="231500"/>
            <a:ext cx="722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চিন্তা করে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করছে?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72" y="1062322"/>
            <a:ext cx="7275881" cy="4733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6551" y="5918614"/>
            <a:ext cx="1692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39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-Right Arrow 6"/>
          <p:cNvSpPr/>
          <p:nvPr/>
        </p:nvSpPr>
        <p:spPr>
          <a:xfrm>
            <a:off x="2393156" y="-96563"/>
            <a:ext cx="6643688" cy="2360600"/>
          </a:xfrm>
          <a:prstGeom prst="leftRightArrow">
            <a:avLst>
              <a:gd name="adj1" fmla="val 44697"/>
              <a:gd name="adj2" fmla="val 50000"/>
            </a:avLst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625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5625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8" y="2264037"/>
            <a:ext cx="5903795" cy="39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75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43439" y="642938"/>
            <a:ext cx="2201167" cy="78389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063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5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6851" y="2843946"/>
            <a:ext cx="10508777" cy="3101872"/>
            <a:chOff x="762000" y="2819400"/>
            <a:chExt cx="8001000" cy="3308663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4256782"/>
              <a:ext cx="8001000" cy="187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28625" indent="-428625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চিকিৎসা শাস্ত্রে কিভাবে আইসিটি ব্যবহৃত হচ্ছে তা </a:t>
              </a:r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 পারবে।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000" y="2819400"/>
              <a:ext cx="78486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28625" indent="-428625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আগেকার 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দিনের চিকিৎসা পদ্ধতি বলতে 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0" y="3530025"/>
              <a:ext cx="71628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28625" indent="-428625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টেলিমেডিসিন 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র্ণনা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লি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তে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</a:p>
          </p:txBody>
        </p:sp>
      </p:grpSp>
      <p:sp>
        <p:nvSpPr>
          <p:cNvPr id="6" name="Flowchart: Sort 5"/>
          <p:cNvSpPr/>
          <p:nvPr/>
        </p:nvSpPr>
        <p:spPr>
          <a:xfrm>
            <a:off x="2286000" y="5715000"/>
            <a:ext cx="7000875" cy="142875"/>
          </a:xfrm>
          <a:prstGeom prst="flowChartSor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5728">
                <a:srgbClr val="FF0000"/>
              </a:gs>
              <a:gs pos="28000">
                <a:srgbClr val="92D050"/>
              </a:gs>
              <a:gs pos="80000">
                <a:srgbClr val="00B050"/>
              </a:gs>
              <a:gs pos="100000">
                <a:srgbClr val="FFCC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3" name="Rectangle 2"/>
          <p:cNvSpPr/>
          <p:nvPr/>
        </p:nvSpPr>
        <p:spPr>
          <a:xfrm>
            <a:off x="1207083" y="2478435"/>
            <a:ext cx="3740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শেষে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189240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0226" y="4887589"/>
            <a:ext cx="208954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163410" y="5440451"/>
            <a:ext cx="15573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শরীর এবং মানব স্বাস্থ্য ভালো রাখার উদ্দেশ্যে রোগ নিরাময়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প্রতিষেধক বিষয়ে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 রোগীর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ব্যবস্থাপত্র দেন তাকে চিকিৎসা বলে।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6939" y="308753"/>
            <a:ext cx="552901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66" y="1016639"/>
            <a:ext cx="6682155" cy="38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" y="1358027"/>
            <a:ext cx="5134708" cy="38188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5318" y="5509216"/>
            <a:ext cx="657225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আগের যুগের কবিরাজি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পদ্ধতি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9090" y="475935"/>
            <a:ext cx="657225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দেখছ?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194" y="1358027"/>
            <a:ext cx="5060277" cy="38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8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54683" y="5882002"/>
            <a:ext cx="79206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রোগী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বিভিন্ন অঙ্গে</a:t>
            </a: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টেপাটেপি করে 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দিতেন।</a:t>
            </a:r>
            <a:endParaRPr lang="en-US" sz="22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25" y="1288085"/>
            <a:ext cx="8286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আগের যুগের ডাক্তার বা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কবিরাজে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রোগীর তথ্য পেতেন?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3"/>
          <a:stretch/>
        </p:blipFill>
        <p:spPr>
          <a:xfrm>
            <a:off x="6417433" y="2354380"/>
            <a:ext cx="4459832" cy="3387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5" b="4182"/>
          <a:stretch/>
        </p:blipFill>
        <p:spPr>
          <a:xfrm>
            <a:off x="615430" y="2257905"/>
            <a:ext cx="4379651" cy="3344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extBox 6"/>
          <p:cNvSpPr txBox="1"/>
          <p:nvPr/>
        </p:nvSpPr>
        <p:spPr>
          <a:xfrm>
            <a:off x="2428875" y="437043"/>
            <a:ext cx="657225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আগের যুগের ডাক্তারী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পদ্ধতি</a:t>
            </a:r>
          </a:p>
        </p:txBody>
      </p:sp>
    </p:spTree>
    <p:extLst>
      <p:ext uri="{BB962C8B-B14F-4D97-AF65-F5344CB8AC3E}">
        <p14:creationId xmlns:p14="http://schemas.microsoft.com/office/powerpoint/2010/main" val="2358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71211" y="572417"/>
            <a:ext cx="3287578" cy="66526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5721" y="5805021"/>
            <a:ext cx="6862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আগের যুগের চিকিৎসা পদ্ধতি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 ছিল লেখ।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27" y="1528550"/>
            <a:ext cx="4898551" cy="350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9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413</Words>
  <Application>Microsoft Office PowerPoint</Application>
  <PresentationFormat>Custom</PresentationFormat>
  <Paragraphs>91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19</cp:revision>
  <dcterms:created xsi:type="dcterms:W3CDTF">2020-03-03T03:22:03Z</dcterms:created>
  <dcterms:modified xsi:type="dcterms:W3CDTF">2020-03-04T03:38:33Z</dcterms:modified>
</cp:coreProperties>
</file>