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8" r:id="rId4"/>
    <p:sldId id="259" r:id="rId5"/>
    <p:sldId id="262" r:id="rId6"/>
    <p:sldId id="263" r:id="rId7"/>
    <p:sldId id="264" r:id="rId8"/>
    <p:sldId id="279" r:id="rId9"/>
    <p:sldId id="280" r:id="rId10"/>
    <p:sldId id="281" r:id="rId11"/>
    <p:sldId id="269" r:id="rId12"/>
    <p:sldId id="270" r:id="rId13"/>
    <p:sldId id="271" r:id="rId14"/>
    <p:sldId id="272" r:id="rId15"/>
    <p:sldId id="274" r:id="rId16"/>
    <p:sldId id="275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66"/>
    <a:srgbClr val="003399"/>
    <a:srgbClr val="003366"/>
    <a:srgbClr val="000099"/>
    <a:srgbClr val="FFCC66"/>
    <a:srgbClr val="FF0000"/>
    <a:srgbClr val="A60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y presentation\flower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5" y="2133600"/>
            <a:ext cx="49720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4130" y="714237"/>
            <a:ext cx="3180679" cy="83099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ফুলেল শুভেচছা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7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5">
                <a:lumMod val="20000"/>
                <a:lumOff val="80000"/>
              </a:schemeClr>
            </a:gs>
            <a:gs pos="86000">
              <a:srgbClr val="7030A0"/>
            </a:gs>
            <a:gs pos="90000">
              <a:srgbClr val="C00000"/>
            </a:gs>
            <a:gs pos="95000">
              <a:srgbClr val="00B050"/>
            </a:gs>
            <a:gs pos="97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914400"/>
            <a:ext cx="6096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বাই সাইকেলগুলো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91760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64" y="2209800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64" y="2209798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64" y="2209797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91" y="2208463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64" y="2208464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11" y="2209800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95" y="2209800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53" y="2191759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94609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64" y="3712649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64" y="3712647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64" y="3712646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91" y="3711312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64" y="3711313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11" y="3712649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95" y="3712649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53" y="3694608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53" y="3694608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747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/>
          <a:srcRect r="1555" b="1913"/>
          <a:stretch/>
        </p:blipFill>
        <p:spPr bwMode="auto">
          <a:xfrm>
            <a:off x="228600" y="304800"/>
            <a:ext cx="8326677" cy="613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/>
          <a:srcRect r="1863" b="3129"/>
          <a:stretch/>
        </p:blipFill>
        <p:spPr bwMode="auto">
          <a:xfrm>
            <a:off x="304800" y="419100"/>
            <a:ext cx="8300581" cy="583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45820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1534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429000" y="533400"/>
            <a:ext cx="2090637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একক কাজ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90392"/>
            <a:ext cx="243840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7701" y="2667000"/>
            <a:ext cx="3575137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1438" y="4724400"/>
            <a:ext cx="3581400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1548947" y="1906654"/>
            <a:ext cx="1026376" cy="304218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k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128664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ক’   দল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6200000">
            <a:off x="1528359" y="3736105"/>
            <a:ext cx="1026376" cy="304218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ক’   দল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4964810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‘খ’   দল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4" grpId="0" animBg="1"/>
      <p:bldP spid="11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209800"/>
            <a:ext cx="28956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581400"/>
            <a:ext cx="594360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5257800" cy="1295400"/>
          </a:xfrm>
          <a:solidFill>
            <a:srgbClr val="FFCC6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6" b="15886"/>
          <a:stretch/>
        </p:blipFill>
        <p:spPr bwMode="auto">
          <a:xfrm>
            <a:off x="2133600" y="2057400"/>
            <a:ext cx="5257800" cy="4343400"/>
          </a:xfrm>
          <a:prstGeom prst="rect">
            <a:avLst/>
          </a:prstGeom>
          <a:solidFill>
            <a:srgbClr val="FFCC66"/>
          </a:solidFill>
          <a:extLst/>
        </p:spPr>
      </p:pic>
    </p:spTree>
    <p:extLst>
      <p:ext uri="{BB962C8B-B14F-4D97-AF65-F5344CB8AC3E}">
        <p14:creationId xmlns:p14="http://schemas.microsoft.com/office/powerpoint/2010/main" val="294636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3985038C-FAE1-4034-ABB7-813A772D7B5E}"/>
              </a:ext>
            </a:extLst>
          </p:cNvPr>
          <p:cNvSpPr txBox="1">
            <a:spLocks/>
          </p:cNvSpPr>
          <p:nvPr/>
        </p:nvSpPr>
        <p:spPr>
          <a:xfrm>
            <a:off x="253219" y="2577303"/>
            <a:ext cx="3492305" cy="39758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PE\Desktop\Manik si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1899"/>
            <a:ext cx="3200400" cy="3505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267200" y="578308"/>
            <a:ext cx="0" cy="5715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1122183"/>
            <a:ext cx="0" cy="4678680"/>
          </a:xfrm>
          <a:prstGeom prst="line">
            <a:avLst/>
          </a:prstGeom>
          <a:ln w="28575">
            <a:solidFill>
              <a:srgbClr val="0DF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91000" y="1161947"/>
            <a:ext cx="0" cy="4678680"/>
          </a:xfrm>
          <a:prstGeom prst="line">
            <a:avLst/>
          </a:prstGeom>
          <a:ln w="28575">
            <a:solidFill>
              <a:srgbClr val="0DF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909159" y="3886200"/>
            <a:ext cx="3200399" cy="280076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gvwgbyj</a:t>
            </a:r>
            <a:r>
              <a:rPr lang="en-US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Bmjvg</a:t>
            </a:r>
            <a:endParaRPr lang="en-US" sz="32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32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Ckvbcyi</a:t>
            </a:r>
            <a:r>
              <a:rPr lang="en-US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mitcÖvtwet</a:t>
            </a:r>
            <a:endParaRPr lang="en-US" sz="32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Kvnv‡ivj</a:t>
            </a:r>
            <a:r>
              <a:rPr lang="en-US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w`bvRcyi</a:t>
            </a:r>
            <a:r>
              <a:rPr lang="en-US" sz="3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200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017977443</a:t>
            </a:r>
            <a:endParaRPr lang="en-US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mominict9@gmail.com</a:t>
            </a:r>
            <a:endParaRPr lang="en-US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221" y="2100904"/>
            <a:ext cx="3437159" cy="2800767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8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1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3429000" cy="769441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3352800" cy="3046988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BD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</a:t>
            </a:r>
            <a:r>
              <a:rPr lang="bn-BD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১০)  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819398"/>
            <a:ext cx="2514600" cy="304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438400"/>
            <a:ext cx="723900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ফলঃ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.২.১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84755"/>
            <a:ext cx="40386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ছবির দিকে তাকাওঃ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7162800" cy="472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obliqueTopLeft"/>
            <a:lightRig rig="threePt" dir="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5">
                <a:lumMod val="20000"/>
                <a:lumOff val="80000"/>
              </a:schemeClr>
            </a:gs>
            <a:gs pos="82000">
              <a:srgbClr val="FF7A00"/>
            </a:gs>
            <a:gs pos="90000">
              <a:srgbClr val="002060"/>
            </a:gs>
            <a:gs pos="81000">
              <a:srgbClr val="00B050"/>
            </a:gs>
            <a:gs pos="95000">
              <a:srgbClr val="FFFF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3644618"/>
            <a:ext cx="601980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 ১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286000"/>
            <a:ext cx="3276600" cy="830997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5">
                <a:lumMod val="20000"/>
                <a:lumOff val="80000"/>
              </a:schemeClr>
            </a:gs>
            <a:gs pos="86000">
              <a:srgbClr val="7030A0"/>
            </a:gs>
            <a:gs pos="90000">
              <a:srgbClr val="C00000"/>
            </a:gs>
            <a:gs pos="82000">
              <a:srgbClr val="A60A88"/>
            </a:gs>
            <a:gs pos="95000">
              <a:srgbClr val="00B050"/>
            </a:gs>
            <a:gs pos="97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914400"/>
            <a:ext cx="6096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বাই সাইকেলগুলো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39576"/>
            <a:ext cx="1219200" cy="921633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90378"/>
            <a:ext cx="1219200" cy="921633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44" y="4724400"/>
            <a:ext cx="1219200" cy="921633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096" y="3390377"/>
            <a:ext cx="1219200" cy="921633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399"/>
            <a:ext cx="1219200" cy="921633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096" y="4649728"/>
            <a:ext cx="1219200" cy="921633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5">
                <a:lumMod val="20000"/>
                <a:lumOff val="80000"/>
              </a:schemeClr>
            </a:gs>
            <a:gs pos="86000">
              <a:srgbClr val="7030A0"/>
            </a:gs>
            <a:gs pos="90000">
              <a:srgbClr val="C00000"/>
            </a:gs>
            <a:gs pos="82000">
              <a:srgbClr val="A60A88"/>
            </a:gs>
            <a:gs pos="95000">
              <a:srgbClr val="00B050"/>
            </a:gs>
            <a:gs pos="97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9199" y="1143000"/>
            <a:ext cx="6544849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বাই সাইকেলগুলো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1219200" cy="921633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238"/>
            <a:ext cx="1219200" cy="921633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73" y="2590800"/>
            <a:ext cx="1219200" cy="921633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239"/>
            <a:ext cx="1219200" cy="921633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65807"/>
            <a:ext cx="1219200" cy="921633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03" y="3819317"/>
            <a:ext cx="1219200" cy="921633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73" y="3860994"/>
            <a:ext cx="1219200" cy="921633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11" y="3839710"/>
            <a:ext cx="1219200" cy="921633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49" y="3819316"/>
            <a:ext cx="1219200" cy="921633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747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accent5">
                <a:lumMod val="20000"/>
                <a:lumOff val="80000"/>
              </a:schemeClr>
            </a:gs>
            <a:gs pos="86000">
              <a:srgbClr val="7030A0"/>
            </a:gs>
            <a:gs pos="90000">
              <a:srgbClr val="C00000"/>
            </a:gs>
            <a:gs pos="82000">
              <a:srgbClr val="A60A88"/>
            </a:gs>
            <a:gs pos="95000">
              <a:srgbClr val="00B050"/>
            </a:gs>
            <a:gs pos="97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914400"/>
            <a:ext cx="6096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বাই সাইকেলগুলো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85770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85769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85768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82" y="2596778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59" y="2571726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6778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8999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8998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82" y="3440008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59" y="3414956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40008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14956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399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398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82" y="4354408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59" y="4329356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54408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21" y="4329356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DPE\Desktop\81NXyIkGCB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19390"/>
            <a:ext cx="762000" cy="646609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747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119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DPE</cp:lastModifiedBy>
  <cp:revision>70</cp:revision>
  <dcterms:created xsi:type="dcterms:W3CDTF">2006-08-16T00:00:00Z</dcterms:created>
  <dcterms:modified xsi:type="dcterms:W3CDTF">2020-03-06T18:40:27Z</dcterms:modified>
</cp:coreProperties>
</file>