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82" r:id="rId4"/>
    <p:sldId id="267" r:id="rId5"/>
    <p:sldId id="268" r:id="rId6"/>
    <p:sldId id="269" r:id="rId7"/>
    <p:sldId id="270" r:id="rId8"/>
    <p:sldId id="271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83" r:id="rId18"/>
    <p:sldId id="264" r:id="rId19"/>
    <p:sldId id="274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7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3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3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B3BD-3E77-4B4C-AD87-AB7EB6C0E1F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4517-B29E-4F23-8AA0-A67C9E57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30919" y="461631"/>
            <a:ext cx="6789200" cy="120032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4" b="16087"/>
          <a:stretch/>
        </p:blipFill>
        <p:spPr>
          <a:xfrm>
            <a:off x="3062986" y="2123591"/>
            <a:ext cx="5632075" cy="4439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10" y="1152926"/>
            <a:ext cx="9205993" cy="4769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90477" y="6036466"/>
            <a:ext cx="2496657" cy="707886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7969" y="253298"/>
            <a:ext cx="4825348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85977" y="5827644"/>
            <a:ext cx="2420046" cy="7694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326" y="139327"/>
            <a:ext cx="482534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83" y="924985"/>
            <a:ext cx="8725546" cy="4778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59" y="1325902"/>
            <a:ext cx="5796212" cy="440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78251" y="6025893"/>
            <a:ext cx="8409515" cy="707886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ব্যবসায়ের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726" y="388051"/>
            <a:ext cx="482534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8" y="1325901"/>
            <a:ext cx="5759472" cy="44084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13196" y="6088559"/>
            <a:ext cx="2394192" cy="769441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5726" y="307568"/>
            <a:ext cx="4825348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32" y="1166470"/>
            <a:ext cx="7904136" cy="48298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35726" y="5883480"/>
            <a:ext cx="5696634" cy="769441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ভোগকারী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3" y="1173867"/>
            <a:ext cx="8307091" cy="4709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35726" y="307568"/>
            <a:ext cx="4825348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76641" y="6078124"/>
            <a:ext cx="5731826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ইচ্ছার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95" y="1162374"/>
            <a:ext cx="8539565" cy="4804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29880" y="192876"/>
            <a:ext cx="4825348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8" y="1673817"/>
            <a:ext cx="3591973" cy="4171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nip Same Side Corner Rectangle 5"/>
          <p:cNvSpPr/>
          <p:nvPr/>
        </p:nvSpPr>
        <p:spPr>
          <a:xfrm>
            <a:off x="2655242" y="180558"/>
            <a:ext cx="6858000" cy="106680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সুবিধা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776121" y="1293399"/>
            <a:ext cx="365367" cy="109358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9141899">
            <a:off x="3572506" y="2046636"/>
            <a:ext cx="1900257" cy="3096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69577">
            <a:off x="6588178" y="1919133"/>
            <a:ext cx="2072735" cy="29061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87950" y="6143842"/>
            <a:ext cx="213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ঝুঁকি 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032" y="5940231"/>
            <a:ext cx="214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মুনাফা বেশি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8744" y="603464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স্থানান্তর সহজ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3" y="1528692"/>
            <a:ext cx="3838127" cy="4411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1" r="14051"/>
          <a:stretch/>
        </p:blipFill>
        <p:spPr>
          <a:xfrm>
            <a:off x="4149909" y="2543484"/>
            <a:ext cx="3847216" cy="3554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-11758" y="-12544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2031385" y="885077"/>
            <a:ext cx="4245428" cy="30514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98941" y="1010439"/>
            <a:ext cx="41358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2340" y="4344482"/>
            <a:ext cx="10383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IN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498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0823" y="-23336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Same Side Corner Rectangle 2"/>
          <p:cNvSpPr/>
          <p:nvPr/>
        </p:nvSpPr>
        <p:spPr>
          <a:xfrm>
            <a:off x="2389909" y="282129"/>
            <a:ext cx="7391400" cy="722023"/>
          </a:xfrm>
          <a:prstGeom prst="snip2Same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অসুবিধা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733345" y="1061355"/>
            <a:ext cx="434980" cy="157311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0266142">
            <a:off x="3454609" y="1403867"/>
            <a:ext cx="2260848" cy="377992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438450">
            <a:off x="6166736" y="1456535"/>
            <a:ext cx="2380390" cy="4010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9305" y="618398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মুলধনের সল্পতা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9380" y="6129332"/>
            <a:ext cx="253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একক দায়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8793" y="6129332"/>
            <a:ext cx="24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আয়তনে ছোট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2" y="1225212"/>
            <a:ext cx="3387996" cy="4706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66" y="2740851"/>
            <a:ext cx="4220621" cy="3298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92" y="1252415"/>
            <a:ext cx="3714213" cy="4931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0" y="33867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4014107" y="1520036"/>
            <a:ext cx="3769956" cy="2686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41394" y="298212"/>
            <a:ext cx="3315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436" y="4423014"/>
            <a:ext cx="112052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উল্লেখিত </a:t>
            </a:r>
            <a:r>
              <a:rPr lang="en-US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bn-IN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ছাড়া আরো কিছু</a:t>
            </a:r>
            <a:r>
              <a:rPr lang="en-US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bn-IN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95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488" y="-1687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03" y="511311"/>
            <a:ext cx="2893134" cy="3465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86" y="3976549"/>
            <a:ext cx="622611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519303"/>
            <a:ext cx="6059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১০ম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103739" y="511311"/>
            <a:ext cx="15498" cy="59488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237" y="5676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64424" y="182563"/>
            <a:ext cx="5717583" cy="136726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39678" y="1903116"/>
            <a:ext cx="10553054" cy="45286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এর মালিক কতজন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bn-IN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তিনটি 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দুইটি 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 </a:t>
            </a:r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0" y="542095"/>
            <a:ext cx="3456122" cy="10697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21600" b="1" dirty="0" err="1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ড়ি</a:t>
            </a: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2810" y="2447019"/>
            <a:ext cx="11006380" cy="1963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ব্যবসায়টি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‘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915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0173" y="326946"/>
            <a:ext cx="10131654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1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51" y="3298404"/>
            <a:ext cx="4282698" cy="32295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2" y="1518835"/>
            <a:ext cx="5424407" cy="4386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4702" r="11268"/>
          <a:stretch/>
        </p:blipFill>
        <p:spPr>
          <a:xfrm>
            <a:off x="6204795" y="1518835"/>
            <a:ext cx="5553559" cy="4355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88B14F-1539-4A3A-92DB-9AB51835152F}"/>
              </a:ext>
            </a:extLst>
          </p:cNvPr>
          <p:cNvSpPr txBox="1"/>
          <p:nvPr/>
        </p:nvSpPr>
        <p:spPr>
          <a:xfrm>
            <a:off x="2339637" y="255269"/>
            <a:ext cx="751272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এই ছবি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04906" y="6106590"/>
            <a:ext cx="1735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1112" y="6042984"/>
            <a:ext cx="236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658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02" y="1293528"/>
            <a:ext cx="9541790" cy="4270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88B14F-1539-4A3A-92DB-9AB51835152F}"/>
              </a:ext>
            </a:extLst>
          </p:cNvPr>
          <p:cNvSpPr txBox="1"/>
          <p:nvPr/>
        </p:nvSpPr>
        <p:spPr>
          <a:xfrm>
            <a:off x="2339637" y="193276"/>
            <a:ext cx="751272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এই ছবি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চিন্তা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9756" y="5891840"/>
            <a:ext cx="1999282" cy="584775"/>
          </a:xfrm>
          <a:prstGeom prst="rect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729207" y="1048073"/>
            <a:ext cx="6273800" cy="990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304" y="2833823"/>
            <a:ext cx="833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3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3073" y="994496"/>
            <a:ext cx="6101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.........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072" y="1996698"/>
            <a:ext cx="117089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2298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00793" y="1802859"/>
            <a:ext cx="3208635" cy="3307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67767" y="85911"/>
            <a:ext cx="2518691" cy="2033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04059" y="2206994"/>
            <a:ext cx="2403601" cy="2287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34057" y="114850"/>
            <a:ext cx="2521375" cy="1912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800" y="4494083"/>
            <a:ext cx="2700580" cy="2263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202561" y="2039215"/>
            <a:ext cx="2684597" cy="230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36876" y="4632225"/>
            <a:ext cx="2767349" cy="2053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558" y="380142"/>
            <a:ext cx="25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29444" y="759417"/>
            <a:ext cx="4086136" cy="11876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273" y="2439898"/>
            <a:ext cx="9221490" cy="1015663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6561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45438" y="6019032"/>
            <a:ext cx="2991042" cy="769441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64" y="1176617"/>
            <a:ext cx="8493071" cy="4766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4464" y="265143"/>
            <a:ext cx="4825348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0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234</Words>
  <Application>Microsoft Office PowerPoint</Application>
  <PresentationFormat>Widescreen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27</cp:revision>
  <dcterms:created xsi:type="dcterms:W3CDTF">2020-01-20T19:20:05Z</dcterms:created>
  <dcterms:modified xsi:type="dcterms:W3CDTF">2020-03-06T16:58:13Z</dcterms:modified>
</cp:coreProperties>
</file>