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3" r:id="rId2"/>
    <p:sldId id="284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330" r:id="rId17"/>
    <p:sldId id="331" r:id="rId18"/>
    <p:sldId id="332" r:id="rId19"/>
    <p:sldId id="333" r:id="rId20"/>
  </p:sldIdLst>
  <p:sldSz cx="12801600" cy="8229600"/>
  <p:notesSz cx="6858000" cy="9144000"/>
  <p:defaultTextStyle>
    <a:defPPr>
      <a:defRPr lang="en-US"/>
    </a:defPPr>
    <a:lvl1pPr marL="0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0852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01704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02557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03409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04261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05113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05966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06818" algn="l" defTabSz="1201704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-1242" y="-198"/>
      </p:cViewPr>
      <p:guideLst>
        <p:guide orient="horz" pos="2592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A3318-2346-465C-90E6-B7F5F8B8E354}" type="datetimeFigureOut">
              <a:rPr lang="en-US" smtClean="0"/>
              <a:t>2/9/2020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62000" y="685800"/>
            <a:ext cx="5334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A0753-7E30-4E43-B811-0D38218D69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05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79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 ধুলো জমেছে কিনা মাঝেমাঝে দেখে পরিষ্কার করতে হবে।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তাড়াতাড়ি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966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480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কীবোর্ড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পরিষ্কার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রাখার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প্রয়োজনীয়তা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কটন বাড, ব্রাশ, কাপড় দিয়ে প্রত্যেকটি কী’র চারপাশে পরিষ্কার করে তারপর উল্টো করে ঝাকি দিয়ে সুতি কাপড় মুছেলেই কী বোর্ড পরিষ্কার হয়ে যাবে।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56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মাউস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পরিস্কার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উচিত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কেন?সম্ভাব্য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যেখানে যেখানে ময়লা জমেছে কটন বাড দিয়ে সেটা পরিষ্কার করে নরম সুতি কাপড় দিয়ে মুছে দিতে হবে।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মাউস্টি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দীর্ঘদিন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70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</a:t>
            </a:r>
            <a:r>
              <a:rPr lang="bn-IN" baseline="0" dirty="0" smtClean="0"/>
              <a:t> যদি ৩০ জন হয় তাহলে তাদেরকে ৫ দলে বিভক্ত করে দলগত কাজ দেওয়া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39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198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যারা চালায় গাড়ি ভাল রাখার জন্য ইঞ্জিন ওয়েল পাল্টাতে হয়। ঠিক মত রক্ষণাবেক্ষন করতে হয় । কম্পিউটার সে রকম করতে হয়</a:t>
            </a:r>
            <a:r>
              <a:rPr lang="en-US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না । তারপরও যদি কিছু বিষয় লক্ষ করি তাহলে কম্পিউটার দীর্ঘদিনের সঙ্গী হয়ে থাকবে।</a:t>
            </a:r>
            <a:endParaRPr lang="en-US" sz="1200" dirty="0">
              <a:latin typeface="NikoshBAN" pitchFamily="2" charset="0"/>
              <a:ea typeface="Kozuka Mincho Pro L" pitchFamily="18" charset="-128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26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শিরোনাম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বোর্ডে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লিখে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দিবেন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71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612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- ১।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পূর্ণ্রুপ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="1" baseline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="1" baseline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r>
              <a:rPr lang="en-US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cap="none" spc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0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dirty="0" err="1" smtClean="0"/>
              <a:t>মনিটর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করতে</a:t>
            </a:r>
            <a:r>
              <a:rPr lang="en-US" dirty="0" smtClean="0"/>
              <a:t> </a:t>
            </a:r>
            <a:r>
              <a:rPr lang="en-US" dirty="0" err="1" smtClean="0"/>
              <a:t>কী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করা</a:t>
            </a:r>
            <a:r>
              <a:rPr lang="en-US" dirty="0" smtClean="0"/>
              <a:t> </a:t>
            </a:r>
            <a:r>
              <a:rPr lang="en-US" dirty="0" err="1" smtClean="0"/>
              <a:t>উচিত</a:t>
            </a:r>
            <a:r>
              <a:rPr lang="en-US" dirty="0" smtClean="0"/>
              <a:t>? </a:t>
            </a:r>
            <a:r>
              <a:rPr lang="en-US" dirty="0" err="1" smtClean="0"/>
              <a:t>সম্ভাব্য</a:t>
            </a:r>
            <a:r>
              <a:rPr lang="en-US" dirty="0" smtClean="0"/>
              <a:t> </a:t>
            </a:r>
            <a:r>
              <a:rPr lang="en-US" dirty="0" err="1" smtClean="0"/>
              <a:t>উত্তর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bn-BD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সুতি কাপড়</a:t>
            </a:r>
            <a:r>
              <a:rPr lang="en-US" sz="1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11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85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নরম সুতি কাপড় দিয়ে পরিষ্কারের চেষ্টা করতে হবে না হলে গ্লাস ক্লিনার বা ভিনেগার দিয়ে পরিষ্কার করতে হবে।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77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সঠিক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যত্ন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নেওয়া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হলে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সমস্যা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দেখা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দিতে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নষ্ঠ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হয়ে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যে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367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রা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খা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: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কাছাকাছি পানি বা তরল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রাখলে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কম্পিউটারের ক্ষতি হতে পারে।শর্ট সার্কিট হতে পারে।তাই না রাখাই ভাল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0391-5F2F-4EA9-A564-5066204DDFD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886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2556511"/>
            <a:ext cx="10881360" cy="176403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0240" y="4663440"/>
            <a:ext cx="8961120" cy="21031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0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01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02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034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04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05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05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06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81160" y="329566"/>
            <a:ext cx="2880360" cy="702183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0080" y="329566"/>
            <a:ext cx="8427720" cy="702183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06680" y="91440"/>
            <a:ext cx="1066800" cy="82296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757660" y="68580"/>
            <a:ext cx="914400" cy="96012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157952" y="7179113"/>
            <a:ext cx="914400" cy="96012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628120" y="7315199"/>
            <a:ext cx="1066800" cy="82296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6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801600" cy="82296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106680" y="91440"/>
            <a:ext cx="1066800" cy="82296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11757660" y="68580"/>
            <a:ext cx="914400" cy="96012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157952" y="7179113"/>
            <a:ext cx="914400" cy="96012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11628120" y="7315199"/>
            <a:ext cx="1066800" cy="82296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531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1920240"/>
            <a:ext cx="11521440" cy="54311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238" y="5288281"/>
            <a:ext cx="10881360" cy="1634490"/>
          </a:xfrm>
          <a:prstGeom prst="rect">
            <a:avLst/>
          </a:prstGeo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238" y="3488056"/>
            <a:ext cx="10881360" cy="18002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085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0170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0255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034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0426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05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0596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068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00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7480" y="1920240"/>
            <a:ext cx="5654040" cy="5431156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42136"/>
            <a:ext cx="5656263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" y="2609850"/>
            <a:ext cx="5656263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3036" y="1842136"/>
            <a:ext cx="5658485" cy="7677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0852" indent="0">
              <a:buNone/>
              <a:defRPr sz="2600" b="1"/>
            </a:lvl2pPr>
            <a:lvl3pPr marL="1201704" indent="0">
              <a:buNone/>
              <a:defRPr sz="2400" b="1"/>
            </a:lvl3pPr>
            <a:lvl4pPr marL="1802557" indent="0">
              <a:buNone/>
              <a:defRPr sz="2100" b="1"/>
            </a:lvl4pPr>
            <a:lvl5pPr marL="2403409" indent="0">
              <a:buNone/>
              <a:defRPr sz="2100" b="1"/>
            </a:lvl5pPr>
            <a:lvl6pPr marL="3004261" indent="0">
              <a:buNone/>
              <a:defRPr sz="2100" b="1"/>
            </a:lvl6pPr>
            <a:lvl7pPr marL="3605113" indent="0">
              <a:buNone/>
              <a:defRPr sz="2100" b="1"/>
            </a:lvl7pPr>
            <a:lvl8pPr marL="4205966" indent="0">
              <a:buNone/>
              <a:defRPr sz="2100" b="1"/>
            </a:lvl8pPr>
            <a:lvl9pPr marL="4806818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3036" y="2609850"/>
            <a:ext cx="5658485" cy="474154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329566"/>
            <a:ext cx="11521440" cy="1371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1" y="327660"/>
            <a:ext cx="4211638" cy="1394460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5070" y="327660"/>
            <a:ext cx="7156450" cy="7023736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1" y="1722120"/>
            <a:ext cx="4211638" cy="56292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203" y="5760720"/>
            <a:ext cx="7680960" cy="680086"/>
          </a:xfrm>
          <a:prstGeom prst="rect">
            <a:avLst/>
          </a:prstGeo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09203" y="735330"/>
            <a:ext cx="7680960" cy="49377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00"/>
            </a:lvl1pPr>
            <a:lvl2pPr marL="600852" indent="0">
              <a:buNone/>
              <a:defRPr sz="3700"/>
            </a:lvl2pPr>
            <a:lvl3pPr marL="1201704" indent="0">
              <a:buNone/>
              <a:defRPr sz="3200"/>
            </a:lvl3pPr>
            <a:lvl4pPr marL="1802557" indent="0">
              <a:buNone/>
              <a:defRPr sz="2600"/>
            </a:lvl4pPr>
            <a:lvl5pPr marL="2403409" indent="0">
              <a:buNone/>
              <a:defRPr sz="2600"/>
            </a:lvl5pPr>
            <a:lvl6pPr marL="3004261" indent="0">
              <a:buNone/>
              <a:defRPr sz="2600"/>
            </a:lvl6pPr>
            <a:lvl7pPr marL="3605113" indent="0">
              <a:buNone/>
              <a:defRPr sz="2600"/>
            </a:lvl7pPr>
            <a:lvl8pPr marL="4205966" indent="0">
              <a:buNone/>
              <a:defRPr sz="2600"/>
            </a:lvl8pPr>
            <a:lvl9pPr marL="4806818" indent="0">
              <a:buNone/>
              <a:defRPr sz="2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09203" y="6440806"/>
            <a:ext cx="7680960" cy="9658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600852" indent="0">
              <a:buNone/>
              <a:defRPr sz="1600"/>
            </a:lvl2pPr>
            <a:lvl3pPr marL="1201704" indent="0">
              <a:buNone/>
              <a:defRPr sz="1300"/>
            </a:lvl3pPr>
            <a:lvl4pPr marL="1802557" indent="0">
              <a:buNone/>
              <a:defRPr sz="1200"/>
            </a:lvl4pPr>
            <a:lvl5pPr marL="2403409" indent="0">
              <a:buNone/>
              <a:defRPr sz="1200"/>
            </a:lvl5pPr>
            <a:lvl6pPr marL="3004261" indent="0">
              <a:buNone/>
              <a:defRPr sz="1200"/>
            </a:lvl6pPr>
            <a:lvl7pPr marL="3605113" indent="0">
              <a:buNone/>
              <a:defRPr sz="1200"/>
            </a:lvl7pPr>
            <a:lvl8pPr marL="4205966" indent="0">
              <a:buNone/>
              <a:defRPr sz="1200"/>
            </a:lvl8pPr>
            <a:lvl9pPr marL="480681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73880" y="7627621"/>
            <a:ext cx="405384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157139" y="127800"/>
            <a:ext cx="1644461" cy="1624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770" y="9831"/>
            <a:ext cx="1644461" cy="1624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39169" y="6594970"/>
            <a:ext cx="1644461" cy="16247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77000"/>
            <a:ext cx="1644461" cy="1624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801599" cy="8229599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1143000" y="7924800"/>
            <a:ext cx="1033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মোছাঃ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পারভীন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শিক্ষক,ফুলহরি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800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শৈলকুপা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ঝিনাইদহ।pervinaktar</a:t>
            </a:r>
            <a:r>
              <a:rPr lang="en-US" sz="1800" baseline="0" dirty="0" smtClean="0">
                <a:latin typeface="+mj-lt"/>
                <a:cs typeface="NikoshBAN" panose="02000000000000000000" pitchFamily="2" charset="0"/>
              </a:rPr>
              <a:t>1984</a:t>
            </a:r>
            <a:r>
              <a:rPr lang="en-US" sz="1800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endParaRPr lang="en-US" sz="1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201704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639" indent="-450639" algn="l" defTabSz="1201704" rtl="0" eaLnBrk="1" latinLnBrk="0" hangingPunct="1">
        <a:spcBef>
          <a:spcPct val="20000"/>
        </a:spcBef>
        <a:buFont typeface="Arial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76385" indent="-375533" algn="l" defTabSz="1201704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02131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02983" indent="-300426" algn="l" defTabSz="1201704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03835" indent="-300426" algn="l" defTabSz="1201704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4687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5540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06392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07244" indent="-300426" algn="l" defTabSz="1201704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0852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1704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02557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03409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04261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5113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05966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06818" algn="l" defTabSz="120170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3560" y="1097281"/>
            <a:ext cx="9387840" cy="1737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prstTxWarp prst="textChevron">
              <a:avLst/>
            </a:prstTxWarp>
            <a:spAutoFit/>
          </a:bodyPr>
          <a:lstStyle/>
          <a:p>
            <a:r>
              <a:rPr lang="bn-BD" sz="18100" b="1" dirty="0">
                <a:ln w="57150">
                  <a:solidFill>
                    <a:srgbClr val="231E42"/>
                  </a:solidFill>
                  <a:prstDash val="solid"/>
                  <a:miter lim="800000"/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57150">
                <a:solidFill>
                  <a:srgbClr val="231E42"/>
                </a:solidFill>
                <a:prstDash val="solid"/>
                <a:miter lim="800000"/>
              </a:ln>
              <a:blipFill>
                <a:blip r:embed="rId3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6483" y="4023360"/>
            <a:ext cx="5217958" cy="36035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66454252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1554480"/>
            <a:ext cx="5760720" cy="3703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7228"/>
          <a:stretch/>
        </p:blipFill>
        <p:spPr>
          <a:xfrm>
            <a:off x="6614160" y="2834640"/>
            <a:ext cx="5707380" cy="37594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4267200" y="365760"/>
            <a:ext cx="4640580" cy="64008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63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তরল</a:t>
            </a:r>
            <a:endParaRPr lang="en-US" sz="63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7440" y="1737361"/>
            <a:ext cx="6294120" cy="126011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600852" indent="-600852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 কাছে পানি বা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তরল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রাখা উচিৎ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884" y="5394961"/>
            <a:ext cx="5835556" cy="1260117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marL="600852" indent="-600852"/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বা কোনো তরল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থেকে দূরে রাখা </a:t>
            </a:r>
            <a:r>
              <a:rPr lang="bn-BD" sz="3700" dirty="0">
                <a:latin typeface="NikoshBAN" panose="02000000000000000000" pitchFamily="2" charset="0"/>
                <a:cs typeface="NikoshBAN" panose="02000000000000000000" pitchFamily="2" charset="0"/>
              </a:rPr>
              <a:t>উচিৎ</a:t>
            </a:r>
            <a:r>
              <a:rPr lang="bn-IN" sz="37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2599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5400000">
            <a:off x="5269087" y="5890976"/>
            <a:ext cx="1072897" cy="613263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400"/>
          </a:p>
        </p:txBody>
      </p:sp>
      <p:sp>
        <p:nvSpPr>
          <p:cNvPr id="3" name="Down Arrow 2"/>
          <p:cNvSpPr/>
          <p:nvPr/>
        </p:nvSpPr>
        <p:spPr>
          <a:xfrm rot="10800000">
            <a:off x="10017597" y="4659038"/>
            <a:ext cx="730619" cy="581152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400"/>
          </a:p>
        </p:txBody>
      </p:sp>
      <p:sp>
        <p:nvSpPr>
          <p:cNvPr id="4" name="Down Arrow 3"/>
          <p:cNvSpPr/>
          <p:nvPr/>
        </p:nvSpPr>
        <p:spPr>
          <a:xfrm rot="5400000">
            <a:off x="5132588" y="2874762"/>
            <a:ext cx="1275502" cy="395751"/>
          </a:xfrm>
          <a:prstGeom prst="downArrow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1" y="4820943"/>
            <a:ext cx="4701490" cy="2888275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72" y="1416034"/>
            <a:ext cx="4671628" cy="30175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360" y="1463040"/>
            <a:ext cx="4485302" cy="301752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4446155" y="266870"/>
            <a:ext cx="3348661" cy="983488"/>
          </a:xfrm>
          <a:prstGeom prst="round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71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</a:t>
            </a:r>
            <a:endParaRPr lang="en-US" sz="7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88503" y="1367539"/>
            <a:ext cx="1669913" cy="26822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ধুলোবালি মাখা নোংরা কম্পিউটার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601200" y="5311649"/>
            <a:ext cx="1920240" cy="236931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 </a:t>
            </a:r>
            <a:r>
              <a:rPr lang="bn-BD" sz="3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 হচ্ছে</a:t>
            </a:r>
            <a:endParaRPr lang="en-US" sz="37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80760" y="4659038"/>
            <a:ext cx="1872338" cy="27269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পরিষ্কার করার পর হাওয়া চলাচলের উপযোগী  কম্পিউটার 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0196" y="1255915"/>
            <a:ext cx="1265571" cy="1737170"/>
          </a:xfrm>
          <a:prstGeom prst="rect">
            <a:avLst/>
          </a:prstGeom>
          <a:noFill/>
          <a:ln>
            <a:noFill/>
          </a:ln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10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493519" y="7766480"/>
            <a:ext cx="1948313" cy="55223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1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masud89bd@gmail.com</a:t>
            </a:r>
            <a:endParaRPr lang="en-US" sz="1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3729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9" grpId="0" animBg="1"/>
      <p:bldP spid="10" grpId="0" animBg="1"/>
      <p:bldP spid="11" grpId="0" animBg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3841" y="640081"/>
            <a:ext cx="5120639" cy="1090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63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3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40480" y="2560320"/>
            <a:ext cx="5376669" cy="306998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1" y="6140482"/>
            <a:ext cx="11322643" cy="8446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20170" tIns="60085" rIns="120170" bIns="60085">
            <a:spAutoFit/>
          </a:bodyPr>
          <a:lstStyle/>
          <a:p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নরম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কাপড়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ব্যবহার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হয়</a:t>
            </a:r>
            <a:r>
              <a:rPr lang="en-US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latin typeface="NikoshBAN" pitchFamily="2" charset="0"/>
                <a:ea typeface="Calibri" pitchFamily="34" charset="0"/>
                <a:cs typeface="NikoshBAN" pitchFamily="2" charset="0"/>
              </a:rPr>
              <a:t>কেন</a:t>
            </a:r>
            <a:r>
              <a:rPr lang="bn-IN" sz="4700" dirty="0"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4700" dirty="0"/>
          </a:p>
        </p:txBody>
      </p:sp>
    </p:spTree>
    <p:extLst>
      <p:ext uri="{BB962C8B-B14F-4D97-AF65-F5344CB8AC3E}">
        <p14:creationId xmlns:p14="http://schemas.microsoft.com/office/powerpoint/2010/main" val="22440527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110831_wipekeybo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60320" y="4575506"/>
            <a:ext cx="7645400" cy="3196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clean_computer_1"/>
          <p:cNvPicPr>
            <a:picLocks noChangeAspect="1" noChangeArrowheads="1"/>
          </p:cNvPicPr>
          <p:nvPr/>
        </p:nvPicPr>
        <p:blipFill rotWithShape="1">
          <a:blip r:embed="rId4" cstate="print"/>
          <a:srcRect r="30233"/>
          <a:stretch/>
        </p:blipFill>
        <p:spPr bwMode="auto">
          <a:xfrm>
            <a:off x="6827520" y="1378202"/>
            <a:ext cx="5334000" cy="314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267200" y="365761"/>
            <a:ext cx="4587240" cy="1090840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IN" sz="6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63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latin typeface="NikoshBAN" pitchFamily="2" charset="0"/>
                <a:cs typeface="NikoshBAN" pitchFamily="2" charset="0"/>
              </a:rPr>
              <a:t>বোর্ড পরিষ্কার</a:t>
            </a:r>
            <a:endParaRPr lang="en-US" sz="63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lean compu.JPG"/>
          <p:cNvPicPr>
            <a:picLocks noChangeAspect="1"/>
          </p:cNvPicPr>
          <p:nvPr/>
        </p:nvPicPr>
        <p:blipFill rotWithShape="1">
          <a:blip r:embed="rId5" cstate="print"/>
          <a:srcRect r="17545"/>
          <a:stretch/>
        </p:blipFill>
        <p:spPr>
          <a:xfrm>
            <a:off x="1049020" y="1305623"/>
            <a:ext cx="5334000" cy="316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9862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00411744"/>
          <p:cNvPicPr>
            <a:picLocks noChangeAspect="1" noChangeArrowheads="1"/>
          </p:cNvPicPr>
          <p:nvPr/>
        </p:nvPicPr>
        <p:blipFill rotWithShape="1">
          <a:blip r:embed="rId3" cstate="print"/>
          <a:srcRect r="12968"/>
          <a:stretch/>
        </p:blipFill>
        <p:spPr bwMode="auto">
          <a:xfrm>
            <a:off x="6651378" y="2181151"/>
            <a:ext cx="5616822" cy="32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9" name="Rectangle 8"/>
          <p:cNvSpPr/>
          <p:nvPr/>
        </p:nvSpPr>
        <p:spPr>
          <a:xfrm>
            <a:off x="2346960" y="365760"/>
            <a:ext cx="7787640" cy="1213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71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মাউস পরিষ্কার</a:t>
            </a:r>
            <a:endParaRPr lang="en-US" sz="71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" y="2089712"/>
            <a:ext cx="5655924" cy="338328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119715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53841" y="3200400"/>
            <a:ext cx="3861467" cy="2194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20440" y="822960"/>
            <a:ext cx="5120640" cy="12139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71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7100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en-US" sz="71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1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7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" y="5760720"/>
            <a:ext cx="11414760" cy="141400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আমাদের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ল্যাবের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কম্পিউটারগুলোর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মনিটর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, </a:t>
            </a:r>
            <a:r>
              <a:rPr lang="bn-IN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-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বোর্ড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এবং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মাউসগুলো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পরিষ্কার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করার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করতে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2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হবে</a:t>
            </a:r>
            <a:r>
              <a:rPr lang="en-US" sz="42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7521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707882" y="1645920"/>
            <a:ext cx="3200399" cy="256032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85289" y="457200"/>
            <a:ext cx="2403535" cy="1213950"/>
          </a:xfrm>
          <a:prstGeom prst="rect">
            <a:avLst/>
          </a:prstGeom>
          <a:noFill/>
        </p:spPr>
        <p:txBody>
          <a:bodyPr wrap="non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286001"/>
            <a:ext cx="1034796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7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bn-IN" sz="4700" dirty="0">
                <a:latin typeface="NikoshBAN" pitchFamily="2" charset="0"/>
                <a:cs typeface="NikoshBAN" pitchFamily="2" charset="0"/>
              </a:rPr>
              <a:t> কী</a:t>
            </a:r>
            <a:r>
              <a:rPr lang="bn-BD" sz="4700" dirty="0">
                <a:latin typeface="NikoshBAN" pitchFamily="2" charset="0"/>
                <a:cs typeface="NikoshBAN" pitchFamily="2" charset="0"/>
              </a:rPr>
              <a:t>বোর্ড কিসের সাহায্যে পরিষ্কার করতে হয়।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73480" y="3657601"/>
            <a:ext cx="437388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37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4700" dirty="0">
                <a:latin typeface="NikoshBAN" pitchFamily="2" charset="0"/>
                <a:cs typeface="NikoshBAN" pitchFamily="2" charset="0"/>
              </a:rPr>
              <a:t>ক) গ্লাস ক্লিনার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20840" y="3566161"/>
            <a:ext cx="533400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en-US" sz="47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4700" dirty="0">
                <a:latin typeface="NikoshBAN" pitchFamily="2" charset="0"/>
                <a:cs typeface="NikoshBAN" pitchFamily="2" charset="0"/>
              </a:rPr>
              <a:t>(খ) কটন  বাড 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20840" y="4754880"/>
            <a:ext cx="533400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bn-BD" sz="47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53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4700" dirty="0">
                <a:latin typeface="NikoshBAN" pitchFamily="2" charset="0"/>
                <a:cs typeface="NikoshBAN" pitchFamily="2" charset="0"/>
              </a:rPr>
              <a:t>) নরম সুতি কাপড়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73480" y="5029201"/>
            <a:ext cx="3307080" cy="844618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r>
              <a:rPr lang="bn-BD" sz="4700" dirty="0">
                <a:latin typeface="NikoshBAN" pitchFamily="2" charset="0"/>
                <a:cs typeface="NikoshBAN" pitchFamily="2" charset="0"/>
              </a:rPr>
              <a:t>(ঘ) পানি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173480" y="6309360"/>
            <a:ext cx="3627120" cy="128016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6827520" y="3566160"/>
            <a:ext cx="4373880" cy="146304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7040880" y="6400800"/>
            <a:ext cx="4800600" cy="1371600"/>
          </a:xfrm>
          <a:prstGeom prst="flowChartConnector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089063" y="2103120"/>
            <a:ext cx="2326591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89063" y="2103120"/>
            <a:ext cx="2326591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089063" y="2103120"/>
            <a:ext cx="2326591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pPr algn="ctr"/>
            <a:r>
              <a:rPr lang="bn-BD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আবার চেষ্টা করি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444161" y="2743200"/>
            <a:ext cx="1465779" cy="490675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pPr algn="ctr"/>
            <a:r>
              <a:rPr lang="bn-IN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33598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077589" y="182880"/>
            <a:ext cx="2647191" cy="1337061"/>
          </a:xfrm>
          <a:prstGeom prst="rect">
            <a:avLst/>
          </a:prstGeom>
          <a:noFill/>
        </p:spPr>
        <p:txBody>
          <a:bodyPr wrap="non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9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66800" y="1828801"/>
            <a:ext cx="10454640" cy="4801314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অনুছেদটি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পড় এবং ১ও ২ নং প্রশ্নের উত্তর দাও: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ভুল করে জানালা খোলা রেখেই সালমা বাবা -মার সাথে কক্সবাজার বেড়াতে গিয়েছিল। বাসায় ফিরে এসে দেখে তার মাউস ও কীবোর্ড ঠিক মত কাজ করছে না। 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১। সালমার কম্পিউটারের মাউস ও কীবোর্ড ঠিক মত কাজ না করার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কারণ -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  কক্ষটিতে অতিরিক্ত ধুলাবালির প্রবেশ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25746" indent="-525746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কম্পিউটার কক্ষে এয়ারকন্ডিশনার ব্যবহার না 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25746" indent="-525746"/>
            <a:r>
              <a:rPr lang="bn-BD" sz="3200" dirty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iii.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কম্পিউটার রক্ষণাবেক্ষণে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অসতর্কতা</a:t>
            </a:r>
          </a:p>
          <a:p>
            <a:pPr marL="525746" indent="-525746"/>
            <a:endParaRPr lang="bn-BD" sz="1800" dirty="0">
              <a:latin typeface="NikoshBAN" pitchFamily="2" charset="0"/>
              <a:cs typeface="NikoshBAN" pitchFamily="2" charset="0"/>
            </a:endParaRPr>
          </a:p>
          <a:p>
            <a:pPr marL="525746" indent="-525746"/>
            <a:r>
              <a:rPr lang="bn-BD" sz="3200" dirty="0">
                <a:latin typeface="NikoshBAN" pitchFamily="2" charset="0"/>
                <a:cs typeface="NikoshBAN" pitchFamily="2" charset="0"/>
              </a:rPr>
              <a:t>         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525746" indent="-525746"/>
            <a:r>
              <a:rPr lang="bn-BD" sz="3200" dirty="0">
                <a:latin typeface="NikoshBAN" pitchFamily="2" charset="0"/>
                <a:cs typeface="NikoshBAN" pitchFamily="2" charset="0"/>
              </a:rPr>
              <a:t> নিচের কোনটি সঠিক?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9103179" y="6872002"/>
            <a:ext cx="1372805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সঠিক উত্তর</a:t>
            </a:r>
            <a:endParaRPr lang="en-US" sz="2600" dirty="0"/>
          </a:p>
        </p:txBody>
      </p:sp>
      <p:sp>
        <p:nvSpPr>
          <p:cNvPr id="42" name="Rectangle 41"/>
          <p:cNvSpPr/>
          <p:nvPr/>
        </p:nvSpPr>
        <p:spPr>
          <a:xfrm>
            <a:off x="9067801" y="6049042"/>
            <a:ext cx="1149987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600" dirty="0"/>
          </a:p>
        </p:txBody>
      </p:sp>
      <p:sp>
        <p:nvSpPr>
          <p:cNvPr id="43" name="Rectangle 42"/>
          <p:cNvSpPr/>
          <p:nvPr/>
        </p:nvSpPr>
        <p:spPr>
          <a:xfrm>
            <a:off x="1280160" y="5408962"/>
            <a:ext cx="1545929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/>
          </a:p>
        </p:txBody>
      </p:sp>
      <p:sp>
        <p:nvSpPr>
          <p:cNvPr id="44" name="Rectangle 43"/>
          <p:cNvSpPr/>
          <p:nvPr/>
        </p:nvSpPr>
        <p:spPr>
          <a:xfrm>
            <a:off x="4045538" y="5408962"/>
            <a:ext cx="1534707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খ।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/>
          </a:p>
        </p:txBody>
      </p:sp>
      <p:sp>
        <p:nvSpPr>
          <p:cNvPr id="45" name="Rectangle 44"/>
          <p:cNvSpPr/>
          <p:nvPr/>
        </p:nvSpPr>
        <p:spPr>
          <a:xfrm>
            <a:off x="6433054" y="5408962"/>
            <a:ext cx="1714244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</a:t>
            </a:r>
            <a:endParaRPr lang="en-US" sz="2600" dirty="0"/>
          </a:p>
        </p:txBody>
      </p:sp>
      <p:sp>
        <p:nvSpPr>
          <p:cNvPr id="46" name="Rectangle 45"/>
          <p:cNvSpPr/>
          <p:nvPr/>
        </p:nvSpPr>
        <p:spPr>
          <a:xfrm>
            <a:off x="8663477" y="5408962"/>
            <a:ext cx="2054080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ঘ।  </a:t>
            </a:r>
            <a:r>
              <a:rPr lang="en-US" sz="2600" dirty="0" err="1">
                <a:latin typeface="NikoshBAN" pitchFamily="2" charset="0"/>
                <a:cs typeface="NikoshBAN" pitchFamily="2" charset="0"/>
              </a:rPr>
              <a:t>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600" dirty="0">
                <a:latin typeface="NikoshBAN" pitchFamily="2" charset="0"/>
                <a:cs typeface="NikoshBAN" pitchFamily="2" charset="0"/>
              </a:rPr>
              <a:t>  ও  </a:t>
            </a:r>
            <a:r>
              <a:rPr lang="en-US" sz="2600" dirty="0">
                <a:latin typeface="NikoshBAN" pitchFamily="2" charset="0"/>
                <a:cs typeface="NikoshBAN" pitchFamily="2" charset="0"/>
              </a:rPr>
              <a:t>iii</a:t>
            </a:r>
            <a:endParaRPr lang="en-US" sz="2600" dirty="0"/>
          </a:p>
        </p:txBody>
      </p:sp>
      <p:sp>
        <p:nvSpPr>
          <p:cNvPr id="47" name="Rectangle 46"/>
          <p:cNvSpPr/>
          <p:nvPr/>
        </p:nvSpPr>
        <p:spPr>
          <a:xfrm>
            <a:off x="9067801" y="6049042"/>
            <a:ext cx="1149987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600" dirty="0"/>
          </a:p>
        </p:txBody>
      </p:sp>
      <p:sp>
        <p:nvSpPr>
          <p:cNvPr id="48" name="Rectangle 47"/>
          <p:cNvSpPr/>
          <p:nvPr/>
        </p:nvSpPr>
        <p:spPr>
          <a:xfrm>
            <a:off x="9067801" y="6035040"/>
            <a:ext cx="1149987" cy="521453"/>
          </a:xfrm>
          <a:prstGeom prst="rect">
            <a:avLst/>
          </a:prstGeom>
        </p:spPr>
        <p:txBody>
          <a:bodyPr wrap="none" lIns="120170" tIns="60085" rIns="120170" bIns="60085">
            <a:spAutoFit/>
          </a:bodyPr>
          <a:lstStyle/>
          <a:p>
            <a:r>
              <a:rPr lang="bn-BD" sz="2600" dirty="0">
                <a:latin typeface="NikoshBAN" pitchFamily="2" charset="0"/>
                <a:cs typeface="NikoshBAN" pitchFamily="2" charset="0"/>
              </a:rPr>
              <a:t>ভুল উত্তর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083752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7" grpId="0"/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47160" y="877996"/>
            <a:ext cx="4800600" cy="1583282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95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95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3440" y="3749041"/>
            <a:ext cx="10347960" cy="156789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algn="ctr"/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কম্পিউটার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রক্ষণাবেক্ষণের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জন্য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পাঠে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উল্লেখ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হয়েছে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এমন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উপকরণগুলোর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তালিকা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তৈরি</a:t>
            </a:r>
            <a:r>
              <a:rPr lang="en-US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4700" dirty="0" err="1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কর</a:t>
            </a:r>
            <a:r>
              <a:rPr lang="bn-IN" sz="4700" dirty="0">
                <a:solidFill>
                  <a:schemeClr val="tx1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।</a:t>
            </a:r>
            <a:endParaRPr lang="en-US" sz="47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7376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1386840" y="457200"/>
            <a:ext cx="10561320" cy="7132320"/>
          </a:xfrm>
          <a:custGeom>
            <a:avLst/>
            <a:gdLst>
              <a:gd name="connsiteX0" fmla="*/ 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0 w 8305800"/>
              <a:gd name="connsiteY4" fmla="*/ 0 h 6019800"/>
              <a:gd name="connsiteX0" fmla="*/ 228600 w 8305800"/>
              <a:gd name="connsiteY0" fmla="*/ 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228600 w 8305800"/>
              <a:gd name="connsiteY4" fmla="*/ 0 h 6019800"/>
              <a:gd name="connsiteX0" fmla="*/ 685800 w 8305800"/>
              <a:gd name="connsiteY0" fmla="*/ 4572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685800 w 8305800"/>
              <a:gd name="connsiteY4" fmla="*/ 457200 h 6019800"/>
              <a:gd name="connsiteX0" fmla="*/ 990600 w 8305800"/>
              <a:gd name="connsiteY0" fmla="*/ 914400 h 6019800"/>
              <a:gd name="connsiteX1" fmla="*/ 8305800 w 8305800"/>
              <a:gd name="connsiteY1" fmla="*/ 0 h 6019800"/>
              <a:gd name="connsiteX2" fmla="*/ 8305800 w 8305800"/>
              <a:gd name="connsiteY2" fmla="*/ 6019800 h 6019800"/>
              <a:gd name="connsiteX3" fmla="*/ 0 w 8305800"/>
              <a:gd name="connsiteY3" fmla="*/ 6019800 h 6019800"/>
              <a:gd name="connsiteX4" fmla="*/ 990600 w 8305800"/>
              <a:gd name="connsiteY4" fmla="*/ 914400 h 6019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305800" h="6019800">
                <a:moveTo>
                  <a:pt x="990600" y="914400"/>
                </a:moveTo>
                <a:lnTo>
                  <a:pt x="8305800" y="0"/>
                </a:lnTo>
                <a:lnTo>
                  <a:pt x="8305800" y="6019800"/>
                </a:lnTo>
                <a:lnTo>
                  <a:pt x="0" y="6019800"/>
                </a:lnTo>
                <a:lnTo>
                  <a:pt x="990600" y="914400"/>
                </a:lnTo>
                <a:close/>
              </a:path>
            </a:pathLst>
          </a:custGeom>
          <a:solidFill>
            <a:schemeClr val="bg1"/>
          </a:solidFill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t"/>
          <a:lstStyle/>
          <a:p>
            <a:pPr algn="ctr"/>
            <a:endParaRPr lang="en-US" dirty="0" smtClean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 txBox="1">
            <a:spLocks/>
          </p:cNvSpPr>
          <p:nvPr/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pPr>
              <a:defRPr/>
            </a:pPr>
            <a:fld id="{092D526A-0068-4395-B3A7-78E6BA1B3062}" type="slidenum">
              <a:rPr lang="en-US">
                <a:solidFill>
                  <a:srgbClr val="C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737361"/>
            <a:ext cx="8374380" cy="60552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277388"/>
            <a:ext cx="8534400" cy="206033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120170" tIns="60085" rIns="120170" bIns="60085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2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2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881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34200" y="1097280"/>
            <a:ext cx="4693920" cy="6217920"/>
          </a:xfrm>
        </p:spPr>
        <p:txBody>
          <a:bodyPr lIns="120170" tIns="60085" rIns="120170" bIns="60085"/>
          <a:lstStyle/>
          <a:p>
            <a:pPr>
              <a:lnSpc>
                <a:spcPct val="90000"/>
              </a:lnSpc>
            </a:pPr>
            <a:endParaRPr lang="en-US" sz="37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 : তথ্য ও যোগাযোগ প্রযুক্তি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শ্রেণি: ষষ্ঠ 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 : তৃতীয়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পাঠ: </a:t>
            </a:r>
            <a:r>
              <a: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(ICT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যন্ত্রপাতি রক্ষণাবেক্ষণ)</a:t>
            </a:r>
          </a:p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 : ৫০ মিনিট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450639" indent="-450639">
              <a:defRPr/>
            </a:pP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90000"/>
              </a:lnSpc>
            </a:pPr>
            <a:endParaRPr lang="bn-BD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73480" y="1097280"/>
            <a:ext cx="5227320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0170" tIns="60085" rIns="120170" bIns="60085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3700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2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dirty="0" err="1">
                <a:latin typeface="Nikosh" pitchFamily="2" charset="0"/>
                <a:cs typeface="Nikosh" pitchFamily="2" charset="0"/>
              </a:rPr>
              <a:t>মোছাঃ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পারভীন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আক্তার</a:t>
            </a:r>
            <a:endParaRPr lang="en-US" dirty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600" dirty="0" err="1">
                <a:latin typeface="Nikosh" pitchFamily="2" charset="0"/>
                <a:cs typeface="Nikosh" pitchFamily="2" charset="0"/>
              </a:rPr>
              <a:t>ফুলহরি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মাধ্যমিক</a:t>
            </a:r>
            <a:r>
              <a:rPr lang="en-US" sz="26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600" dirty="0" err="1">
                <a:latin typeface="Nikosh" pitchFamily="2" charset="0"/>
                <a:cs typeface="Nikosh" pitchFamily="2" charset="0"/>
              </a:rPr>
              <a:t>বিদ্যালয়</a:t>
            </a:r>
            <a:endParaRPr lang="en-US" dirty="0" smtClean="0"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100" dirty="0" err="1">
                <a:latin typeface="Nikosh" pitchFamily="2" charset="0"/>
                <a:cs typeface="Nikosh" pitchFamily="2" charset="0"/>
              </a:rPr>
              <a:t>pervinakta</a:t>
            </a:r>
            <a:r>
              <a:rPr lang="bn-BD" sz="2100" dirty="0">
                <a:latin typeface="Nikosh" pitchFamily="2" charset="0"/>
                <a:cs typeface="Nikosh" pitchFamily="2" charset="0"/>
              </a:rPr>
              <a:t>r</a:t>
            </a:r>
            <a:r>
              <a:rPr lang="en-US" sz="2100" dirty="0">
                <a:latin typeface="Nikosh" pitchFamily="2" charset="0"/>
                <a:cs typeface="Nikosh" pitchFamily="2" charset="0"/>
              </a:rPr>
              <a:t>1984@gmail.com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latin typeface="Nikosh" pitchFamily="2" charset="0"/>
                <a:cs typeface="Nikosh" pitchFamily="2" charset="0"/>
              </a:rPr>
              <a:t>Mobile: </a:t>
            </a:r>
            <a:r>
              <a:rPr lang="bn-BD" sz="2400" dirty="0">
                <a:latin typeface="Nikosh" pitchFamily="2" charset="0"/>
                <a:cs typeface="Nikosh" pitchFamily="2" charset="0"/>
              </a:rPr>
              <a:t>01735275175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120170" tIns="60085" rIns="120170" bIns="60085"/>
          <a:lstStyle/>
          <a:p>
            <a:fld id="{FD001031-A06E-4B86-9FCA-158417A87459}" type="datetime1">
              <a:rPr lang="en-US" smtClean="0"/>
              <a:pPr/>
              <a:t>2/9/2020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lIns="120170" tIns="60085" rIns="120170" bIns="60085"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490" y="2215098"/>
            <a:ext cx="1873301" cy="23569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577536"/>
            <a:ext cx="3520440" cy="936951"/>
          </a:xfrm>
          <a:prstGeom prst="rect">
            <a:avLst/>
          </a:prstGeom>
          <a:noFill/>
        </p:spPr>
        <p:txBody>
          <a:bodyPr wrap="square" lIns="120170" tIns="60085" rIns="120170" bIns="60085" rtlCol="0">
            <a:spAutoFit/>
          </a:bodyPr>
          <a:lstStyle/>
          <a:p>
            <a:pPr algn="ctr">
              <a:buNone/>
            </a:pPr>
            <a:r>
              <a:rPr lang="en-US" sz="53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পরিচিতি</a:t>
            </a:r>
            <a:endParaRPr lang="en-US" sz="53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07480" y="1946359"/>
            <a:ext cx="133350" cy="5277401"/>
          </a:xfrm>
          <a:prstGeom prst="rect">
            <a:avLst/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147876" tIns="73940" rIns="147876" bIns="73940"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8305800" y="2217219"/>
            <a:ext cx="1828800" cy="22023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210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7521" y="2194561"/>
            <a:ext cx="5654040" cy="338327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 descr="g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26721" y="2194560"/>
            <a:ext cx="5802665" cy="3383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4480560" y="548641"/>
            <a:ext cx="3575485" cy="76767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r>
              <a:rPr lang="bn-BD" sz="4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গাড়ি</a:t>
            </a:r>
            <a:r>
              <a:rPr lang="bn-IN" sz="4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 </a:t>
            </a:r>
            <a:r>
              <a:rPr lang="bn-BD" sz="4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রক্ষণাবেক্ষ</a:t>
            </a:r>
            <a:r>
              <a:rPr lang="en-US" sz="4200" dirty="0">
                <a:latin typeface="NikoshBAN" pitchFamily="2" charset="0"/>
                <a:ea typeface="Kozuka Mincho Pro L" pitchFamily="18" charset="-128"/>
                <a:cs typeface="NikoshBAN" pitchFamily="2" charset="0"/>
              </a:rPr>
              <a:t>ণ</a:t>
            </a:r>
            <a:endParaRPr lang="en-US" sz="4200" dirty="0"/>
          </a:p>
        </p:txBody>
      </p:sp>
    </p:spTree>
    <p:extLst>
      <p:ext uri="{BB962C8B-B14F-4D97-AF65-F5344CB8AC3E}">
        <p14:creationId xmlns:p14="http://schemas.microsoft.com/office/powerpoint/2010/main" val="225805621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60320" y="5029201"/>
            <a:ext cx="7894320" cy="1013896"/>
          </a:xfrm>
          <a:prstGeom prst="rect">
            <a:avLst/>
          </a:prstGeom>
        </p:spPr>
        <p:txBody>
          <a:bodyPr wrap="square" lIns="120170" tIns="60085" rIns="120170" bIns="60085">
            <a:spAutoFit/>
          </a:bodyPr>
          <a:lstStyle/>
          <a:p>
            <a:pPr algn="ctr"/>
            <a:r>
              <a:rPr lang="bn-BD" sz="5800" dirty="0">
                <a:latin typeface="NikoshBAN" pitchFamily="2" charset="0"/>
                <a:cs typeface="NikoshBAN" pitchFamily="2" charset="0"/>
              </a:rPr>
              <a:t>আইসিটি যন্ত্রপাতি রক্ষণাবেক্ষণ</a:t>
            </a:r>
            <a:endParaRPr lang="en-US" sz="5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999" y="1280160"/>
            <a:ext cx="4896802" cy="27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569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 txBox="1">
            <a:spLocks/>
          </p:cNvSpPr>
          <p:nvPr/>
        </p:nvSpPr>
        <p:spPr>
          <a:xfrm>
            <a:off x="9174480" y="7627621"/>
            <a:ext cx="2987040" cy="438150"/>
          </a:xfrm>
          <a:prstGeom prst="rect">
            <a:avLst/>
          </a:prstGeom>
        </p:spPr>
        <p:txBody>
          <a:bodyPr lIns="120170" tIns="60085" rIns="120170" bIns="60085"/>
          <a:lstStyle/>
          <a:p>
            <a:pPr>
              <a:defRPr/>
            </a:pPr>
            <a:fld id="{092D526A-0068-4395-B3A7-78E6BA1B3062}" type="slidenum">
              <a:rPr lang="en-US">
                <a:solidFill>
                  <a:srgbClr val="C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3880" y="678543"/>
            <a:ext cx="4587240" cy="121395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20170" tIns="60085" rIns="120170" bIns="60085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1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1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 Box 19"/>
          <p:cNvSpPr txBox="1">
            <a:spLocks noChangeArrowheads="1"/>
          </p:cNvSpPr>
          <p:nvPr/>
        </p:nvSpPr>
        <p:spPr bwMode="auto">
          <a:xfrm>
            <a:off x="448056" y="3291840"/>
            <a:ext cx="12140184" cy="353407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20170" tIns="60085" rIns="120170" bIns="60085">
            <a:spAutoFit/>
          </a:bodyPr>
          <a:lstStyle/>
          <a:p>
            <a:pPr>
              <a:lnSpc>
                <a:spcPct val="107000"/>
              </a:lnSpc>
              <a:tabLst>
                <a:tab pos="901278" algn="l"/>
              </a:tabLst>
            </a:pPr>
            <a:r>
              <a:rPr lang="en-US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১।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মনিটর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পরিষ্কারের পদ্ধতি বর্ণনা করতে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901278" algn="l"/>
              </a:tabLst>
            </a:pPr>
            <a:r>
              <a:rPr lang="en-US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২।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কিভাবে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কীবোর্ড ও মাউস পরিষ্কার করবে তা বর্ণনা করতে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IN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;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pPr>
              <a:lnSpc>
                <a:spcPct val="107000"/>
              </a:lnSpc>
              <a:tabLst>
                <a:tab pos="901278" algn="l"/>
              </a:tabLst>
            </a:pPr>
            <a:r>
              <a:rPr lang="en-US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৩।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আইসিটি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যন্ত্রপাতি রক্ষণাবেক্ষণের প্রয়োজনীয়তা ব্যাখ্যা করতে </a:t>
            </a:r>
            <a:endParaRPr lang="bn-IN" sz="4200" dirty="0">
              <a:latin typeface="Calibri" panose="020F0502020204030204" pitchFamily="34" charset="0"/>
              <a:ea typeface="Calibri" panose="020F0502020204030204" pitchFamily="34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  <a:tabLst>
                <a:tab pos="901278" algn="l"/>
              </a:tabLst>
            </a:pPr>
            <a:r>
              <a:rPr lang="bn-IN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</a:t>
            </a:r>
            <a:r>
              <a:rPr lang="bn-IN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    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পারবে</a:t>
            </a:r>
            <a:r>
              <a:rPr lang="bn-BD" sz="4200" dirty="0">
                <a:latin typeface="Calibri" panose="020F0502020204030204" pitchFamily="34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  <a:p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040" y="2286001"/>
            <a:ext cx="7680960" cy="1090840"/>
          </a:xfrm>
          <a:prstGeom prst="rect">
            <a:avLst/>
          </a:prstGeom>
          <a:noFill/>
          <a:ln w="9525" cap="flat" cmpd="sng" algn="ctr">
            <a:noFill/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lIns="120170" tIns="60085" rIns="120170" bIns="60085" rtlCol="0">
            <a:spAutoFit/>
          </a:bodyPr>
          <a:lstStyle/>
          <a:p>
            <a:pPr algn="ctr">
              <a:defRPr/>
            </a:pPr>
            <a:r>
              <a:rPr lang="bn-IN" sz="63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</a:t>
            </a:r>
            <a:r>
              <a:rPr lang="en-US" sz="6300" b="1" kern="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6300" b="1" kern="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02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3526" y="274320"/>
            <a:ext cx="5537406" cy="1213950"/>
          </a:xfrm>
          <a:prstGeom prst="rect">
            <a:avLst/>
          </a:prstGeom>
          <a:noFill/>
        </p:spPr>
        <p:txBody>
          <a:bodyPr wrap="non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1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 দুই ধরনের </a:t>
            </a:r>
            <a:endParaRPr lang="en-US" sz="7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5160" y="1840231"/>
            <a:ext cx="5175521" cy="3097530"/>
          </a:xfrm>
          <a:prstGeom prst="rect">
            <a:avLst/>
          </a:prstGeom>
        </p:spPr>
      </p:pic>
      <p:pic>
        <p:nvPicPr>
          <p:cNvPr id="5" name="Picture 4" descr="monitor-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72521" y="1737360"/>
            <a:ext cx="3928879" cy="32918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720" y="5955816"/>
            <a:ext cx="6187440" cy="521453"/>
          </a:xfrm>
          <a:prstGeom prst="rect">
            <a:avLst/>
          </a:prstGeom>
          <a:noFill/>
        </p:spPr>
        <p:txBody>
          <a:bodyPr wrap="squar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2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LCD = Liquid Crystal display</a:t>
            </a:r>
            <a:endParaRPr lang="en-US" sz="2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66315" y="5852161"/>
            <a:ext cx="5442829" cy="613786"/>
          </a:xfrm>
          <a:prstGeom prst="rect">
            <a:avLst/>
          </a:prstGeom>
          <a:noFill/>
        </p:spPr>
        <p:txBody>
          <a:bodyPr wrap="non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CRT = Cathode Ray Tube 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73279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480560" y="182880"/>
            <a:ext cx="5867400" cy="100584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4200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মনিটর পরিষ্কার</a:t>
            </a:r>
            <a:endParaRPr lang="en-US" sz="42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4" t="17713" r="18899" b="20982"/>
          <a:stretch/>
        </p:blipFill>
        <p:spPr>
          <a:xfrm>
            <a:off x="6720840" y="3388638"/>
            <a:ext cx="5246948" cy="4270147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2" r="6433"/>
          <a:stretch/>
        </p:blipFill>
        <p:spPr>
          <a:xfrm>
            <a:off x="320040" y="2206361"/>
            <a:ext cx="5140593" cy="4102999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400800" y="2834641"/>
            <a:ext cx="3840480" cy="6137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120170" tIns="60085" rIns="120170" bIns="60085" rtlCol="0">
            <a:spAutoFit/>
          </a:bodyPr>
          <a:lstStyle/>
          <a:p>
            <a:pPr marL="450639" indent="-450639" algn="just">
              <a:buFont typeface="Wingdings"/>
              <a:buChar char="F"/>
            </a:pPr>
            <a:r>
              <a:rPr lang="bn-I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সুতি </a:t>
            </a:r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endParaRPr lang="bn-BD" sz="2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2867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monitor_spr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5624" y="1920240"/>
            <a:ext cx="8952377" cy="437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964899" y="355044"/>
            <a:ext cx="4529117" cy="1213950"/>
          </a:xfrm>
          <a:prstGeom prst="rect">
            <a:avLst/>
          </a:prstGeom>
          <a:noFill/>
        </p:spPr>
        <p:txBody>
          <a:bodyPr wrap="none" lIns="120170" tIns="60085" rIns="120170" bIns="60085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100" b="1" dirty="0">
                <a:ln w="11430"/>
                <a:latin typeface="NikoshBAN" pitchFamily="2" charset="0"/>
                <a:cs typeface="NikoshBAN" pitchFamily="2" charset="0"/>
              </a:rPr>
              <a:t>মনিটর পরিষ্কার</a:t>
            </a:r>
            <a:endParaRPr lang="en-US" sz="7100" b="1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2714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rot="10800000">
            <a:off x="1493520" y="5212078"/>
            <a:ext cx="640080" cy="1193123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37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37" r="3835"/>
          <a:stretch/>
        </p:blipFill>
        <p:spPr>
          <a:xfrm>
            <a:off x="231268" y="204339"/>
            <a:ext cx="3896263" cy="4517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3"/>
          <a:stretch/>
        </p:blipFill>
        <p:spPr>
          <a:xfrm>
            <a:off x="8534400" y="219407"/>
            <a:ext cx="3717521" cy="45054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2" t="21275" r="3164"/>
          <a:stretch/>
        </p:blipFill>
        <p:spPr>
          <a:xfrm>
            <a:off x="4267201" y="222137"/>
            <a:ext cx="4160520" cy="45327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13360" y="6492242"/>
            <a:ext cx="3307080" cy="774251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আগে</a:t>
            </a:r>
            <a:endParaRPr lang="en-US" sz="3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10800000">
            <a:off x="6294121" y="5120640"/>
            <a:ext cx="640080" cy="1188721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37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20640" y="6492241"/>
            <a:ext cx="3200400" cy="774251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সময়</a:t>
            </a:r>
            <a:endParaRPr lang="en-US" sz="3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 rot="10800000">
            <a:off x="10561320" y="4937759"/>
            <a:ext cx="558141" cy="1371600"/>
          </a:xfrm>
          <a:prstGeom prst="downArrow">
            <a:avLst/>
          </a:prstGeom>
          <a:solidFill>
            <a:srgbClr val="002060"/>
          </a:solidFill>
          <a:ln w="28575">
            <a:solidFill>
              <a:srgbClr val="FFC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0170" tIns="60085" rIns="120170" bIns="60085" rtlCol="0" anchor="ctr"/>
          <a:lstStyle/>
          <a:p>
            <a:pPr algn="ctr"/>
            <a:endParaRPr lang="en-US" sz="3700" b="1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601200" y="6492241"/>
            <a:ext cx="2667000" cy="774251"/>
          </a:xfrm>
          <a:prstGeom prst="rect">
            <a:avLst/>
          </a:prstGeom>
          <a:noFill/>
          <a:ln w="285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20170" tIns="60085" rIns="120170" bIns="60085" rtlCol="0" anchor="ctr"/>
          <a:lstStyle/>
          <a:p>
            <a:pPr algn="ctr"/>
            <a:r>
              <a:rPr lang="bn-BD" sz="3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যত্ন নেওয়ার পর</a:t>
            </a:r>
            <a:endParaRPr lang="en-US" sz="37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842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730</Words>
  <Application>Microsoft Office PowerPoint</Application>
  <PresentationFormat>Custom</PresentationFormat>
  <Paragraphs>118</Paragraphs>
  <Slides>19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FH</dc:creator>
  <cp:lastModifiedBy>FH</cp:lastModifiedBy>
  <cp:revision>8</cp:revision>
  <dcterms:created xsi:type="dcterms:W3CDTF">2006-08-16T00:00:00Z</dcterms:created>
  <dcterms:modified xsi:type="dcterms:W3CDTF">2020-02-09T17:47:28Z</dcterms:modified>
</cp:coreProperties>
</file>