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228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2459;&#2476;&#2495;\Saved%20Pictures\&#2486;&#2509;&#2480;&#2494;&#2476;&#2467;&#2503;%20%20%20%20&#2488;&#2497;&#2453;&#2497;&#2478;&#2494;&#2480;%20&#2480;&#2494;&#2527;%20%20%20%20&#2453;&#2476;&#2495;&#2468;&#2494;%20%20%20%20&#2488;&#2474;&#2509;&#2468;&#2478;%20&#2488;&#2474;&#2509;&#2468;&#2476;&#2480;&#2509;&#2467;&#2494;%20%20%20%20Sarbone%20%20%20%20Seven%20Bangla%20Kobita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0"/>
            <a:ext cx="5410200" cy="103327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স্বাগতম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Picture 3" descr="LU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52" y="2209800"/>
            <a:ext cx="3941148" cy="3886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S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75625"/>
            <a:ext cx="4343400" cy="389657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362200" y="0"/>
            <a:ext cx="5181600" cy="987552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শব্দের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অর্থ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জেনে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নেই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52400" y="1600200"/>
            <a:ext cx="2667000" cy="762000"/>
          </a:xfrm>
          <a:prstGeom prst="homePlat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বারিধার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1981200" cy="125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00800" y="1676400"/>
            <a:ext cx="2362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জলের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ধারা</a:t>
            </a:r>
            <a:endParaRPr lang="en-US" sz="3600" dirty="0"/>
          </a:p>
        </p:txBody>
      </p:sp>
      <p:sp>
        <p:nvSpPr>
          <p:cNvPr id="7" name="Pentagon 6"/>
          <p:cNvSpPr/>
          <p:nvPr/>
        </p:nvSpPr>
        <p:spPr>
          <a:xfrm>
            <a:off x="152400" y="2971800"/>
            <a:ext cx="2667000" cy="685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ছাত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200400"/>
            <a:ext cx="2133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ছাদ</a:t>
            </a:r>
            <a:endParaRPr lang="en-US" sz="4000" dirty="0"/>
          </a:p>
        </p:txBody>
      </p:sp>
      <p:sp>
        <p:nvSpPr>
          <p:cNvPr id="9" name="Pentagon 8"/>
          <p:cNvSpPr/>
          <p:nvPr/>
        </p:nvSpPr>
        <p:spPr>
          <a:xfrm>
            <a:off x="152400" y="4572000"/>
            <a:ext cx="2438400" cy="685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জর্জর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4800600"/>
            <a:ext cx="182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কাতর</a:t>
            </a:r>
            <a:endParaRPr lang="en-US" sz="3600" dirty="0"/>
          </a:p>
        </p:txBody>
      </p:sp>
      <p:pic>
        <p:nvPicPr>
          <p:cNvPr id="11" name="Picture 10" descr="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495800"/>
            <a:ext cx="2286000" cy="1500956"/>
          </a:xfrm>
          <a:prstGeom prst="rect">
            <a:avLst/>
          </a:prstGeom>
        </p:spPr>
      </p:pic>
      <p:pic>
        <p:nvPicPr>
          <p:cNvPr id="12" name="Picture 11" descr="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19400"/>
            <a:ext cx="2376488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433887" cy="29505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 descr="r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"/>
            <a:ext cx="3962400" cy="297179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3429000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জল</a:t>
            </a:r>
            <a:r>
              <a:rPr lang="en-US" sz="3200" dirty="0" smtClean="0"/>
              <a:t> </a:t>
            </a:r>
            <a:r>
              <a:rPr lang="en-US" sz="3200" dirty="0" err="1" smtClean="0"/>
              <a:t>ঝরে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জল</a:t>
            </a:r>
            <a:r>
              <a:rPr lang="en-US" sz="3200" dirty="0" smtClean="0"/>
              <a:t> </a:t>
            </a:r>
            <a:r>
              <a:rPr lang="en-US" sz="3200" dirty="0" err="1" smtClean="0"/>
              <a:t>ঝরে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সারাদিন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সারারাত</a:t>
            </a:r>
            <a:r>
              <a:rPr lang="en-US" sz="3200" dirty="0" smtClean="0"/>
              <a:t> –</a:t>
            </a:r>
          </a:p>
          <a:p>
            <a:r>
              <a:rPr lang="en-US" sz="3200" dirty="0" err="1" smtClean="0"/>
              <a:t>অফুরান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বাদলের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ধারাপাত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আকাশের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মুখ</a:t>
            </a:r>
            <a:r>
              <a:rPr lang="en-US" sz="3200" dirty="0" smtClean="0"/>
              <a:t> </a:t>
            </a:r>
            <a:r>
              <a:rPr lang="en-US" sz="3200" dirty="0" err="1" smtClean="0"/>
              <a:t>ঢাকা</a:t>
            </a:r>
            <a:r>
              <a:rPr lang="en-US" sz="3200" dirty="0" smtClean="0"/>
              <a:t>, </a:t>
            </a:r>
            <a:r>
              <a:rPr lang="en-US" sz="3200" dirty="0" err="1" smtClean="0"/>
              <a:t>ধোয়ামাখা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চারিধার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পৃথিবীর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পিটে</a:t>
            </a:r>
            <a:r>
              <a:rPr lang="en-US" sz="3200" dirty="0" smtClean="0"/>
              <a:t> </a:t>
            </a:r>
            <a:r>
              <a:rPr lang="en-US" sz="3200" dirty="0" err="1" smtClean="0"/>
              <a:t>ঝমাঝম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বারিধার</a:t>
            </a:r>
            <a:r>
              <a:rPr lang="en-US" sz="3200" dirty="0" smtClean="0"/>
              <a:t>।</a:t>
            </a:r>
          </a:p>
          <a:p>
            <a:r>
              <a:rPr lang="en-US" sz="3200" dirty="0" err="1" smtClean="0"/>
              <a:t>ম্লান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গাছপালা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প্রাণখোলা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বরষায়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নদিনালা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ঘোলাজল</a:t>
            </a:r>
            <a:r>
              <a:rPr lang="en-US" sz="3200" dirty="0" smtClean="0"/>
              <a:t> </a:t>
            </a:r>
            <a:r>
              <a:rPr lang="en-US" sz="3200" dirty="0" err="1" smtClean="0"/>
              <a:t>ভরে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উঠে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ভরসায়</a:t>
            </a:r>
            <a:r>
              <a:rPr lang="en-US" sz="3200" dirty="0" smtClean="0"/>
              <a:t>।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733799" cy="2590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ন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"/>
            <a:ext cx="4214601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3352800"/>
            <a:ext cx="6934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উৎসব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ঘনঘোর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উন্মাদ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শ্রাবণের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শেষ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প্লাবনের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জলেজল</a:t>
            </a:r>
            <a:r>
              <a:rPr lang="en-US" sz="2800" dirty="0" smtClean="0"/>
              <a:t> </a:t>
            </a:r>
            <a:r>
              <a:rPr lang="en-US" sz="2800" dirty="0" err="1" smtClean="0"/>
              <a:t>জলময়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দশদিক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টলমল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অবিরাম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একই</a:t>
            </a:r>
            <a:r>
              <a:rPr lang="en-US" sz="2800" dirty="0" smtClean="0"/>
              <a:t> </a:t>
            </a:r>
            <a:r>
              <a:rPr lang="en-US" sz="2800" dirty="0" err="1" smtClean="0"/>
              <a:t>গান</a:t>
            </a:r>
            <a:r>
              <a:rPr lang="en-US" sz="2800" dirty="0" smtClean="0"/>
              <a:t>, </a:t>
            </a:r>
            <a:r>
              <a:rPr lang="en-US" sz="2800" dirty="0" err="1" smtClean="0"/>
              <a:t>ঢালো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জল</a:t>
            </a:r>
            <a:r>
              <a:rPr lang="en-US" sz="2800" dirty="0" smtClean="0"/>
              <a:t> </a:t>
            </a:r>
            <a:r>
              <a:rPr lang="en-US" sz="2800" dirty="0" err="1" smtClean="0"/>
              <a:t>ঢালো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জল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ধুয়ে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যত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জর্জর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গ্রীস্মের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ধুয়ে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রৌদ্রের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স্মৃতিটুকু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বিশ্বের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শুধু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নিঃঝুম</a:t>
            </a:r>
            <a:r>
              <a:rPr lang="en-US" sz="2800" dirty="0" smtClean="0"/>
              <a:t> </a:t>
            </a:r>
            <a:r>
              <a:rPr lang="en-US" sz="2800" dirty="0" err="1" smtClean="0"/>
              <a:t>ধুকধুক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ধরণীর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আশাভয়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ধরণীর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সুখদুখ</a:t>
            </a:r>
            <a:r>
              <a:rPr lang="en-US" sz="28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536101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52600" y="0"/>
            <a:ext cx="640080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জোড়ায়</a:t>
            </a:r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8229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sz="2800" dirty="0" err="1" smtClean="0"/>
              <a:t>শ্রাবণে</a:t>
            </a:r>
            <a:r>
              <a:rPr lang="en-US" sz="2800" dirty="0" smtClean="0"/>
              <a:t>’ </a:t>
            </a:r>
            <a:r>
              <a:rPr lang="en-US" sz="2800" dirty="0" err="1" smtClean="0"/>
              <a:t>কবিতায়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রূপের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বর্ননা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দিয়েছেন</a:t>
            </a:r>
            <a:r>
              <a:rPr lang="en-US" sz="2800" dirty="0" smtClean="0"/>
              <a:t> ? </a:t>
            </a:r>
            <a:r>
              <a:rPr lang="en-US" sz="2800" dirty="0" err="1" smtClean="0"/>
              <a:t>আলোচনা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52400"/>
            <a:ext cx="4419600" cy="132343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43434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কবি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সুকুমার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খ্রীস্টাব্দে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গ্রহন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057400"/>
            <a:ext cx="36576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১৮৮৭খ্রীস্টব্দে </a:t>
            </a:r>
            <a:r>
              <a:rPr lang="en-US" sz="2400" dirty="0" err="1" smtClean="0"/>
              <a:t>কলকাতায়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43434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</a:rPr>
              <a:t>শ্রাবণে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</a:rPr>
              <a:t>কবিতাটি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ছড়াগ্রন্থের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অন্তর্গত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429000"/>
            <a:ext cx="33528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‘</a:t>
            </a:r>
            <a:r>
              <a:rPr lang="en-US" sz="2400" dirty="0" err="1" smtClean="0"/>
              <a:t>খাই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খাই</a:t>
            </a:r>
            <a:r>
              <a:rPr lang="en-US" sz="2400" dirty="0" smtClean="0"/>
              <a:t> ‘</a:t>
            </a:r>
            <a:r>
              <a:rPr lang="en-US" sz="2400" dirty="0" err="1" smtClean="0"/>
              <a:t>ছড়াগ্রন্থ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648200"/>
            <a:ext cx="43434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শ্রাবণের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অবিরাম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ঝরে</a:t>
            </a:r>
            <a:r>
              <a:rPr lang="en-US" sz="2400" dirty="0" smtClean="0">
                <a:solidFill>
                  <a:schemeClr val="tx1"/>
                </a:solidFill>
              </a:rPr>
              <a:t> ……..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648200"/>
            <a:ext cx="34290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নামতার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মতো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867400"/>
            <a:ext cx="42672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উৎসব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ঘনঘোর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শ্রাবণে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কিসের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মত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019800"/>
            <a:ext cx="24384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উন্মাদ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6553200" cy="132343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905000"/>
            <a:ext cx="5867399" cy="289559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" y="5486400"/>
            <a:ext cx="8077200" cy="954107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শ্রাবণ</a:t>
            </a:r>
            <a:r>
              <a:rPr lang="en-US" sz="2800" dirty="0" smtClean="0"/>
              <a:t>’ </a:t>
            </a:r>
            <a:r>
              <a:rPr lang="en-US" sz="2800" dirty="0" err="1" smtClean="0"/>
              <a:t>কবিতায়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প্রকৃতি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পরিবেশ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আকৃষ্ট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তুলেছেন</a:t>
            </a:r>
            <a:r>
              <a:rPr lang="en-US" sz="2800" dirty="0" smtClean="0"/>
              <a:t>?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5757669" cy="1569660"/>
          </a:xfrm>
          <a:prstGeom prst="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ধন্যবাদ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7415939" cy="44195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14600" y="228600"/>
            <a:ext cx="5105400" cy="1295400"/>
          </a:xfrm>
          <a:prstGeom prst="wav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পরিচিতি</a:t>
            </a:r>
            <a:endParaRPr lang="en-US" sz="7200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429000"/>
            <a:ext cx="4114800" cy="25146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শিক্ষক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 smtClean="0"/>
          </a:p>
          <a:p>
            <a:pPr algn="ctr"/>
            <a:r>
              <a:rPr lang="en-US" sz="3200" dirty="0" err="1" smtClean="0"/>
              <a:t>আসমা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আখতার</a:t>
            </a:r>
            <a:endParaRPr lang="en-US" sz="3200" dirty="0" smtClean="0"/>
          </a:p>
          <a:p>
            <a:pPr algn="ctr"/>
            <a:r>
              <a:rPr lang="en-US" sz="2400" dirty="0" err="1" smtClean="0"/>
              <a:t>সহঃ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(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 err="1" smtClean="0"/>
              <a:t>পোঃ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সুবরাজপুর,পত্নীতলা</a:t>
            </a:r>
            <a:r>
              <a:rPr lang="en-US" dirty="0" smtClean="0"/>
              <a:t>,</a:t>
            </a:r>
          </a:p>
          <a:p>
            <a:pPr algn="ctr"/>
            <a:r>
              <a:rPr lang="en-US" sz="2400" dirty="0" err="1" smtClean="0"/>
              <a:t>নওগাঁ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029200" y="3429000"/>
            <a:ext cx="3733800" cy="25908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 smtClean="0"/>
          </a:p>
          <a:p>
            <a:pPr algn="ctr"/>
            <a:r>
              <a:rPr lang="en-US" sz="2800" dirty="0" err="1" smtClean="0"/>
              <a:t>শ্রেণীঃ</a:t>
            </a:r>
            <a:r>
              <a:rPr lang="en-US" sz="2800" dirty="0" smtClean="0"/>
              <a:t>   </a:t>
            </a:r>
            <a:r>
              <a:rPr lang="en-US" sz="2800" dirty="0" err="1" smtClean="0"/>
              <a:t>সপ্তম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কবিতাঃ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শ্রাবন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সময়ঃ</a:t>
            </a:r>
            <a:r>
              <a:rPr lang="en-US" sz="2800" dirty="0" smtClean="0"/>
              <a:t> ৪৫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858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এস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নিচের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ছবিগুলো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লক্ষ্য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করি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14400"/>
            <a:ext cx="4038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914401"/>
            <a:ext cx="4038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196150"/>
            <a:ext cx="3962400" cy="26618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4219776"/>
            <a:ext cx="4038600" cy="263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"/>
            <a:ext cx="7964040" cy="923330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শিরোনাম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905000"/>
            <a:ext cx="31242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শ্রাবণে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০৮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057400"/>
            <a:ext cx="2619375" cy="17430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762000" y="4800600"/>
            <a:ext cx="58674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কবিঃ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সুকুমার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রায়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096000" cy="1569660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শিক্ষন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ফল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শেষে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শিক্ষার্থীরা</a:t>
            </a:r>
            <a:r>
              <a:rPr lang="en-US" sz="4000" dirty="0" smtClean="0"/>
              <a:t>…………..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১।কবি </a:t>
            </a:r>
            <a:r>
              <a:rPr lang="en-US" sz="3200" dirty="0" err="1" smtClean="0"/>
              <a:t>পরিচিতি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জানতে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343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২।কঠিন </a:t>
            </a:r>
            <a:r>
              <a:rPr lang="en-US" sz="3200" dirty="0" err="1" smtClean="0"/>
              <a:t>কঠিন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05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৩।কবিতাটি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আবৃত্তি</a:t>
            </a:r>
            <a:r>
              <a:rPr lang="en-US" sz="2800" dirty="0" smtClean="0"/>
              <a:t> 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638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৪।কবিতার </a:t>
            </a:r>
            <a:r>
              <a:rPr lang="en-US" sz="3200" dirty="0" err="1" smtClean="0"/>
              <a:t>মূলভাব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52400"/>
            <a:ext cx="5029200" cy="92333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কবি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০৮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0"/>
            <a:ext cx="2528888" cy="17430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6172200" y="1447800"/>
            <a:ext cx="2743200" cy="1752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জন্মঃ</a:t>
            </a:r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১৮৮৭ </a:t>
            </a:r>
            <a:r>
              <a:rPr lang="en-US" sz="2800" dirty="0" err="1" smtClean="0">
                <a:solidFill>
                  <a:schemeClr val="tx1"/>
                </a:solidFill>
              </a:rPr>
              <a:t>খ্রীঃ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কলিকাতায়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3581400"/>
            <a:ext cx="2667000" cy="1447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পৈত্রিক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নিবাস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ময়মনসিংহ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5105400"/>
            <a:ext cx="2819400" cy="1600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প্রিয়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নামঃ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শিশু-কিশোর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কাছে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4876800"/>
            <a:ext cx="3352800" cy="1828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চলচ্চিত্র-নির্মাতা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খ্যাতিমান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সাহিত্যিক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সত্যজিত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রায়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তাঁর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পুত্র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2895600"/>
            <a:ext cx="2971800" cy="1828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রচনাবলীঃ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</a:rPr>
              <a:t>আবোল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তাবোল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</a:rPr>
              <a:t>হযবরল</a:t>
            </a:r>
            <a:r>
              <a:rPr lang="en-US" sz="2400" dirty="0" smtClean="0">
                <a:solidFill>
                  <a:schemeClr val="tx1"/>
                </a:solidFill>
              </a:rPr>
              <a:t>’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’</a:t>
            </a:r>
            <a:r>
              <a:rPr lang="en-US" sz="2400" dirty="0" err="1" smtClean="0">
                <a:solidFill>
                  <a:schemeClr val="tx1"/>
                </a:solidFill>
              </a:rPr>
              <a:t>পাগলা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দাসু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295400"/>
            <a:ext cx="2819400" cy="1447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মৃত্যুঃ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১৯২৩খ্রীঃ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0" y="457200"/>
            <a:ext cx="3733800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আদর্শ</a:t>
            </a:r>
            <a:r>
              <a:rPr lang="en-US" sz="5400" dirty="0" smtClean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পাঠ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Asus\Pictures\Sat Nov 23 12-37-11.bmp"/>
          <p:cNvPicPr>
            <a:picLocks noChangeAspect="1" noChangeArrowheads="1"/>
          </p:cNvPicPr>
          <p:nvPr/>
        </p:nvPicPr>
        <p:blipFill rotWithShape="1">
          <a:blip r:embed="rId2"/>
          <a:srcRect l="13385" r="7642"/>
          <a:stretch/>
        </p:blipFill>
        <p:spPr bwMode="auto">
          <a:xfrm>
            <a:off x="1905000" y="1981200"/>
            <a:ext cx="5791200" cy="419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4233669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সরব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6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6096000" cy="456611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শ্রাবণে    সুকুমার রায়    কবিতা    সপ্তম সপ্তবর্ণা    Sarbone    Seven Bangla Kobit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600200"/>
            <a:ext cx="73914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5867400" cy="769441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চল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ভিডিও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দেখি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</TotalTime>
  <Words>301</Words>
  <Application>Microsoft Office PowerPoint</Application>
  <PresentationFormat>On-screen Show (4:3)</PresentationFormat>
  <Paragraphs>80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50</cp:revision>
  <dcterms:created xsi:type="dcterms:W3CDTF">2006-08-16T00:00:00Z</dcterms:created>
  <dcterms:modified xsi:type="dcterms:W3CDTF">2020-03-06T06:45:11Z</dcterms:modified>
</cp:coreProperties>
</file>