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9" r:id="rId12"/>
    <p:sldId id="265" r:id="rId13"/>
    <p:sldId id="267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190" autoAdjust="0"/>
  </p:normalViewPr>
  <p:slideViewPr>
    <p:cSldViewPr>
      <p:cViewPr>
        <p:scale>
          <a:sx n="100" d="100"/>
          <a:sy n="100" d="100"/>
        </p:scale>
        <p:origin x="-504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34696-D5F7-444D-9D10-B3756B979873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B6983-64D6-40E7-B01C-0F3D3B77D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6983-64D6-40E7-B01C-0F3D3B77DD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066800"/>
            <a:ext cx="3657600" cy="132343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2400"/>
            <a:ext cx="3352800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7000"/>
            <a:ext cx="6172200" cy="3657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কাজ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4064000" cy="2895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" y="3352800"/>
            <a:ext cx="8763000" cy="32624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মূল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কথাঃ</a:t>
            </a:r>
            <a:r>
              <a:rPr lang="en-US" sz="2800" dirty="0" smtClean="0"/>
              <a:t>- </a:t>
            </a:r>
            <a:r>
              <a:rPr lang="en-US" sz="2000" dirty="0" err="1" smtClean="0"/>
              <a:t>মানিক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বন্দ্যোপাধ্যায়ের</a:t>
            </a:r>
            <a:r>
              <a:rPr lang="en-US" sz="2000" dirty="0" smtClean="0"/>
              <a:t> ‘</a:t>
            </a:r>
            <a:r>
              <a:rPr lang="en-US" sz="2000" dirty="0" err="1" smtClean="0"/>
              <a:t>সরীসৃপ</a:t>
            </a:r>
            <a:r>
              <a:rPr lang="en-US" sz="2000" dirty="0" smtClean="0"/>
              <a:t>’ </a:t>
            </a:r>
            <a:r>
              <a:rPr lang="en-US" sz="2000" dirty="0" err="1" smtClean="0"/>
              <a:t>গ্রন্থের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অন্তর্গত</a:t>
            </a:r>
            <a:r>
              <a:rPr lang="en-US" sz="2000" dirty="0" smtClean="0"/>
              <a:t>। </a:t>
            </a:r>
            <a:r>
              <a:rPr lang="en-US" sz="2000" dirty="0" err="1" smtClean="0"/>
              <a:t>এই</a:t>
            </a:r>
            <a:r>
              <a:rPr lang="en-US" sz="2000" dirty="0" smtClean="0"/>
              <a:t> </a:t>
            </a:r>
            <a:r>
              <a:rPr lang="en-US" sz="2000" dirty="0" err="1" smtClean="0"/>
              <a:t>গল্পে</a:t>
            </a:r>
            <a:r>
              <a:rPr lang="en-US" sz="2000" dirty="0" smtClean="0"/>
              <a:t> </a:t>
            </a:r>
            <a:r>
              <a:rPr lang="en-US" sz="2000" dirty="0" err="1" smtClean="0"/>
              <a:t>গৃহকর্মী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নিয়োজিত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মানুষের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মানবিক-আচরন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প্রাধাব্য</a:t>
            </a:r>
            <a:endParaRPr lang="en-US" sz="2000" dirty="0" smtClean="0"/>
          </a:p>
          <a:p>
            <a:r>
              <a:rPr lang="en-US" sz="2000" dirty="0" err="1" smtClean="0"/>
              <a:t>পেয়েছে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স্কুল</a:t>
            </a:r>
            <a:r>
              <a:rPr lang="en-US" sz="2000" dirty="0" smtClean="0"/>
              <a:t> </a:t>
            </a:r>
            <a:r>
              <a:rPr lang="en-US" sz="2000" dirty="0" err="1" smtClean="0"/>
              <a:t>পড়ুয়া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ছেলে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দেখে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বাড়ীতে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মমতাদি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নামে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এক</a:t>
            </a:r>
            <a:r>
              <a:rPr lang="en-US" sz="2000" dirty="0" smtClean="0"/>
              <a:t> </a:t>
            </a:r>
            <a:r>
              <a:rPr lang="en-US" sz="2000" dirty="0" err="1" smtClean="0"/>
              <a:t>গৃহকর্মী</a:t>
            </a:r>
            <a:r>
              <a:rPr lang="en-US" sz="2000" dirty="0" smtClean="0"/>
              <a:t> </a:t>
            </a:r>
            <a:r>
              <a:rPr lang="en-US" sz="2000" dirty="0" err="1" smtClean="0"/>
              <a:t>আসে,তখন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সে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আনন্দিত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নিজের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বাড়ির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একজন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ছেলেটি।মমতাদির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সংসারে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অভাব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বলেই</a:t>
            </a:r>
            <a:r>
              <a:rPr lang="en-US" sz="2000" dirty="0" smtClean="0"/>
              <a:t> </a:t>
            </a:r>
            <a:r>
              <a:rPr lang="en-US" sz="2000" dirty="0" err="1" smtClean="0"/>
              <a:t>মর্যাদাসম্পন্ন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ঘরের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হয়েও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অপরের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বাড়িতে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কাজ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হয়।এই</a:t>
            </a:r>
            <a:r>
              <a:rPr lang="en-US" sz="2000" dirty="0" smtClean="0"/>
              <a:t> </a:t>
            </a:r>
            <a:r>
              <a:rPr lang="en-US" sz="2000" dirty="0" err="1" smtClean="0"/>
              <a:t>আত্নমর্যাদাবোধ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তারসব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সময়ই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সমুন্নত</a:t>
            </a:r>
            <a:r>
              <a:rPr lang="en-US" sz="2000" dirty="0" smtClean="0"/>
              <a:t> </a:t>
            </a:r>
            <a:r>
              <a:rPr lang="en-US" sz="2000" dirty="0" err="1" smtClean="0"/>
              <a:t>ছিল</a:t>
            </a:r>
            <a:r>
              <a:rPr lang="en-US" sz="2000" dirty="0" smtClean="0"/>
              <a:t>। </a:t>
            </a:r>
            <a:r>
              <a:rPr lang="en-US" sz="2000" dirty="0" err="1" smtClean="0"/>
              <a:t>সে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নিজে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যেমন</a:t>
            </a:r>
            <a:r>
              <a:rPr lang="en-US" sz="2000" dirty="0" smtClean="0"/>
              <a:t> </a:t>
            </a:r>
            <a:r>
              <a:rPr lang="en-US" sz="2000" dirty="0" err="1" smtClean="0"/>
              <a:t>আদর</a:t>
            </a:r>
            <a:r>
              <a:rPr lang="en-US" sz="2000" dirty="0" smtClean="0"/>
              <a:t> ও </a:t>
            </a:r>
            <a:r>
              <a:rPr lang="en-US" sz="2000" dirty="0" err="1" smtClean="0"/>
              <a:t>সন্মান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প্রত্যাশী</a:t>
            </a:r>
            <a:r>
              <a:rPr lang="en-US" sz="2000" dirty="0" smtClean="0"/>
              <a:t>, </a:t>
            </a:r>
            <a:r>
              <a:rPr lang="en-US" sz="2000" dirty="0" err="1" smtClean="0"/>
              <a:t>তেমনি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অন্যকেও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স্নেহ</a:t>
            </a:r>
            <a:r>
              <a:rPr lang="en-US" sz="2000" dirty="0" smtClean="0"/>
              <a:t> ও </a:t>
            </a:r>
            <a:r>
              <a:rPr lang="en-US" sz="2000" dirty="0" err="1" smtClean="0"/>
              <a:t>ভালোবাসা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দেওয়ার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ক্ষেত্রে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মধ্যে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দ্বিধা</a:t>
            </a:r>
            <a:r>
              <a:rPr lang="en-US" sz="2000" dirty="0" smtClean="0"/>
              <a:t> </a:t>
            </a:r>
            <a:r>
              <a:rPr lang="en-US" sz="2000" dirty="0" err="1" smtClean="0"/>
              <a:t>ছিল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না।স্কুলপড়ুয়া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ছেলেটি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তাই</a:t>
            </a:r>
            <a:r>
              <a:rPr lang="en-US" sz="2000" dirty="0" smtClean="0"/>
              <a:t> </a:t>
            </a:r>
            <a:r>
              <a:rPr lang="en-US" sz="2000" dirty="0" err="1" smtClean="0"/>
              <a:t>মমতাদির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ছোট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ভাইয়ের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মর্যাদা</a:t>
            </a:r>
            <a:r>
              <a:rPr lang="en-US" sz="2000" dirty="0" smtClean="0"/>
              <a:t> </a:t>
            </a:r>
            <a:r>
              <a:rPr lang="en-US" sz="2000" dirty="0" err="1" smtClean="0"/>
              <a:t>লাভকরে।তাকে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নিজ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বাসায়</a:t>
            </a:r>
            <a:r>
              <a:rPr lang="en-US" sz="2000" dirty="0" smtClean="0"/>
              <a:t>…………….</a:t>
            </a:r>
          </a:p>
          <a:p>
            <a:endParaRPr lang="en-US" dirty="0" smtClean="0"/>
          </a:p>
        </p:txBody>
      </p:sp>
      <p:pic>
        <p:nvPicPr>
          <p:cNvPr id="10" name="Picture 9" descr="কম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8628"/>
            <a:ext cx="4199386" cy="29255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527_152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524000"/>
            <a:ext cx="44958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0" y="228600"/>
            <a:ext cx="44958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334000"/>
            <a:ext cx="83058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ছাড়বেন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5943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410200"/>
            <a:ext cx="81534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মমতাদি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মমতাদিকে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স্নেহ-মমতার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536101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52400"/>
            <a:ext cx="3276600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276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‘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228600" y="4495800"/>
            <a:ext cx="4495800" cy="914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04800" y="1905000"/>
            <a:ext cx="4572000" cy="6858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04800" y="3200400"/>
            <a:ext cx="4495800" cy="8382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মমতাদির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2057400"/>
            <a:ext cx="32004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ক। ২২ </a:t>
            </a:r>
            <a:r>
              <a:rPr lang="en-US" dirty="0" err="1" smtClean="0"/>
              <a:t>বছর</a:t>
            </a:r>
            <a:r>
              <a:rPr lang="en-US" dirty="0" smtClean="0"/>
              <a:t>   খ। ২৩ </a:t>
            </a:r>
            <a:r>
              <a:rPr lang="en-US" dirty="0" err="1" smtClean="0"/>
              <a:t>বছর</a:t>
            </a:r>
            <a:endParaRPr lang="en-US" dirty="0" smtClean="0"/>
          </a:p>
          <a:p>
            <a:r>
              <a:rPr lang="en-US" dirty="0" smtClean="0"/>
              <a:t>গ। ২৪ </a:t>
            </a:r>
            <a:r>
              <a:rPr lang="en-US" dirty="0" err="1" smtClean="0"/>
              <a:t>বছর</a:t>
            </a:r>
            <a:r>
              <a:rPr lang="en-US" dirty="0" smtClean="0"/>
              <a:t>    ঘ। ২৫ </a:t>
            </a:r>
            <a:r>
              <a:rPr lang="en-US" dirty="0" err="1" smtClean="0"/>
              <a:t>বছর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3352800"/>
            <a:ext cx="32766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ক। ৮ </a:t>
            </a:r>
            <a:r>
              <a:rPr lang="en-US" dirty="0" err="1" smtClean="0"/>
              <a:t>টাকা</a:t>
            </a:r>
            <a:r>
              <a:rPr lang="en-US" dirty="0" smtClean="0"/>
              <a:t>     খ।  ১০ </a:t>
            </a:r>
            <a:r>
              <a:rPr lang="en-US" dirty="0" err="1" smtClean="0"/>
              <a:t>টাকা</a:t>
            </a:r>
            <a:endParaRPr lang="en-US" dirty="0" smtClean="0"/>
          </a:p>
          <a:p>
            <a:r>
              <a:rPr lang="en-US" dirty="0" smtClean="0"/>
              <a:t>গ। ১৫ </a:t>
            </a:r>
            <a:r>
              <a:rPr lang="en-US" dirty="0" err="1" smtClean="0"/>
              <a:t>টাকা</a:t>
            </a:r>
            <a:r>
              <a:rPr lang="en-US" dirty="0" smtClean="0"/>
              <a:t>   ঘ। ২০ </a:t>
            </a:r>
            <a:r>
              <a:rPr lang="en-US" dirty="0" err="1" smtClean="0"/>
              <a:t>টাকা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4800600"/>
            <a:ext cx="32766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ক। </a:t>
            </a:r>
            <a:r>
              <a:rPr lang="en-US" dirty="0" err="1" smtClean="0"/>
              <a:t>আম</a:t>
            </a:r>
            <a:r>
              <a:rPr lang="en-US" dirty="0" smtClean="0"/>
              <a:t>             খ। </a:t>
            </a:r>
            <a:r>
              <a:rPr lang="en-US" dirty="0" err="1" smtClean="0"/>
              <a:t>কলা</a:t>
            </a:r>
            <a:endParaRPr lang="en-US" dirty="0" smtClean="0"/>
          </a:p>
          <a:p>
            <a:r>
              <a:rPr lang="en-US" dirty="0" smtClean="0"/>
              <a:t>গ। </a:t>
            </a:r>
            <a:r>
              <a:rPr lang="en-US" dirty="0" err="1" smtClean="0"/>
              <a:t>কমলা</a:t>
            </a:r>
            <a:r>
              <a:rPr lang="en-US" dirty="0" smtClean="0"/>
              <a:t> </a:t>
            </a:r>
            <a:r>
              <a:rPr lang="en-US" dirty="0" err="1" smtClean="0"/>
              <a:t>লেবু</a:t>
            </a:r>
            <a:r>
              <a:rPr lang="en-US" dirty="0" smtClean="0"/>
              <a:t>   ঘ। </a:t>
            </a:r>
            <a:r>
              <a:rPr lang="en-US" dirty="0" err="1" smtClean="0"/>
              <a:t>আঙ্গুর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1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0600" y="152400"/>
            <a:ext cx="6553200" cy="132343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12" descr="B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5791200" cy="3352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5334000"/>
            <a:ext cx="84582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স্কুলপড়ুয়া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ছেলেটি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মমতাদির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আকৃষ্ট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উঠেছিল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54864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সম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8400"/>
            <a:ext cx="6705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914400"/>
            <a:ext cx="38862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971800"/>
            <a:ext cx="4267200" cy="2438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আসমা আখতার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খলনা ইসলামিয়া ফা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মাদ্রাসা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রাজপুর,পত্নীতলা,নওগাঁ।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24400" y="2895600"/>
            <a:ext cx="4038600" cy="2590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গদ্যঃ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মমতাদি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সময়ঃ   ৫০ মিনিট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305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 গুলো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ছেল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419600"/>
            <a:ext cx="3352800" cy="2286000"/>
          </a:xfrm>
          <a:prstGeom prst="rect">
            <a:avLst/>
          </a:prstGeom>
        </p:spPr>
      </p:pic>
      <p:pic>
        <p:nvPicPr>
          <p:cNvPr id="8" name="Picture 7" descr="ম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4114800" cy="2667000"/>
          </a:xfrm>
          <a:prstGeom prst="rect">
            <a:avLst/>
          </a:prstGeom>
        </p:spPr>
      </p:pic>
      <p:pic>
        <p:nvPicPr>
          <p:cNvPr id="9" name="Picture 8" descr="মম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295400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629400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76800"/>
            <a:ext cx="7772400" cy="830997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লেখকঃ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বন্দ্যোপাধ্যায়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438400"/>
            <a:ext cx="4419599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মমতাদি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পরিচিতি সম্পর্কে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05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নতুন নতুন শব্দের অর্থ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343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৩।’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মমতাদি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প্রবন্ধের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ভাবার্থ বলতে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39624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00800" y="914400"/>
            <a:ext cx="2743200" cy="175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খ্রীঃ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পল্লীতে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24600" y="2743200"/>
            <a:ext cx="2819400" cy="1752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জীবনঃ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স্নাতকঃ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অসমাপ্ত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91200" y="4648200"/>
            <a:ext cx="2971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জীবনঃ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সহ-সম্পাদকঃ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বঙ্গশ্রী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পত্রিকায়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যুগ্ন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সম্পাদক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প্রগতি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সংঘ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3886200"/>
            <a:ext cx="3810000" cy="2971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বিখ্যাত গ্রন্থঃ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গল্পঃ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সরীসৃপ,মাটির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মাশুল,ছোটবড়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উপন্যাসঃজননী,পদ্মা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মাঝি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প্রবন্ধঃলেখকের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" y="1371600"/>
            <a:ext cx="2743200" cy="2209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১৯৫৬খ্রীঃ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কলিকাতায়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মম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785" y="1600200"/>
            <a:ext cx="2583215" cy="220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90316_115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4466668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381000"/>
            <a:ext cx="327660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90316_115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676400"/>
            <a:ext cx="5401158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52400"/>
            <a:ext cx="61722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সরব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81000" y="1600200"/>
            <a:ext cx="2057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বাছা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8400" y="1752600"/>
            <a:ext cx="25146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বয়সী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3657600"/>
            <a:ext cx="2286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অনাড়ম্বর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24600" y="3657600"/>
            <a:ext cx="25908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জাঁকজমকহীন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2200" y="5105400"/>
            <a:ext cx="25908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971800" y="304800"/>
            <a:ext cx="2286000" cy="1524000"/>
          </a:xfrm>
          <a:prstGeom prst="downArrow">
            <a:avLst>
              <a:gd name="adj1" fmla="val 50000"/>
              <a:gd name="adj2" fmla="val 46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/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52400" y="5181600"/>
            <a:ext cx="24384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লুট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ছেল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828800"/>
            <a:ext cx="1981200" cy="1350818"/>
          </a:xfrm>
          <a:prstGeom prst="rect">
            <a:avLst/>
          </a:prstGeom>
        </p:spPr>
      </p:pic>
      <p:pic>
        <p:nvPicPr>
          <p:cNvPr id="15" name="Picture 14" descr="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181600"/>
            <a:ext cx="1905000" cy="1217260"/>
          </a:xfrm>
          <a:prstGeom prst="rect">
            <a:avLst/>
          </a:prstGeom>
        </p:spPr>
      </p:pic>
      <p:pic>
        <p:nvPicPr>
          <p:cNvPr id="16" name="Picture 15" descr="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505200"/>
            <a:ext cx="1981200" cy="12246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890</TotalTime>
  <Words>365</Words>
  <Application>Microsoft Office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USER</cp:lastModifiedBy>
  <cp:revision>180</cp:revision>
  <dcterms:created xsi:type="dcterms:W3CDTF">2006-08-16T00:00:00Z</dcterms:created>
  <dcterms:modified xsi:type="dcterms:W3CDTF">2020-03-07T16:51:23Z</dcterms:modified>
</cp:coreProperties>
</file>