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6" r:id="rId4"/>
    <p:sldId id="259" r:id="rId5"/>
    <p:sldId id="260" r:id="rId6"/>
    <p:sldId id="261" r:id="rId7"/>
    <p:sldId id="258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30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70C8DB-A8BB-4628-9FFE-9D434227FC44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F52D1D-C234-49F9-966A-87889643BD88}">
      <dgm:prSet phldrT="[Text]"/>
      <dgm:spPr/>
      <dgm:t>
        <a:bodyPr/>
        <a:lstStyle/>
        <a:p>
          <a:r>
            <a:rPr lang="en-US" dirty="0" smtClean="0"/>
            <a:t>Word card</a:t>
          </a:r>
          <a:endParaRPr lang="en-US" dirty="0"/>
        </a:p>
      </dgm:t>
    </dgm:pt>
    <dgm:pt modelId="{2219D14F-77E9-46CC-AC6E-5A9E1DD1930B}" type="parTrans" cxnId="{1573F64D-7959-49C5-AD24-EE8B7BB62C10}">
      <dgm:prSet/>
      <dgm:spPr/>
      <dgm:t>
        <a:bodyPr/>
        <a:lstStyle/>
        <a:p>
          <a:endParaRPr lang="en-US"/>
        </a:p>
      </dgm:t>
    </dgm:pt>
    <dgm:pt modelId="{20E2A68C-FBD2-4B77-B59D-EA75BCCA1E50}" type="sibTrans" cxnId="{1573F64D-7959-49C5-AD24-EE8B7BB62C10}">
      <dgm:prSet/>
      <dgm:spPr/>
      <dgm:t>
        <a:bodyPr/>
        <a:lstStyle/>
        <a:p>
          <a:endParaRPr lang="en-US"/>
        </a:p>
      </dgm:t>
    </dgm:pt>
    <dgm:pt modelId="{9379CEB0-805C-4955-960C-F89E3FFD80B4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4800" dirty="0" smtClean="0">
              <a:latin typeface="Times New Roman" pitchFamily="18" charset="0"/>
              <a:cs typeface="Times New Roman" pitchFamily="18" charset="0"/>
            </a:rPr>
            <a:t>old</a:t>
          </a:r>
          <a:endParaRPr lang="en-US" sz="4800" dirty="0">
            <a:latin typeface="Times New Roman" pitchFamily="18" charset="0"/>
            <a:cs typeface="Times New Roman" pitchFamily="18" charset="0"/>
          </a:endParaRPr>
        </a:p>
      </dgm:t>
    </dgm:pt>
    <dgm:pt modelId="{2894C459-7057-4088-ACEB-431A261DC961}" type="parTrans" cxnId="{343A6FFB-3F5B-41C0-BFBD-AC9F300D5AB6}">
      <dgm:prSet/>
      <dgm:spPr/>
      <dgm:t>
        <a:bodyPr/>
        <a:lstStyle/>
        <a:p>
          <a:endParaRPr lang="en-US"/>
        </a:p>
      </dgm:t>
    </dgm:pt>
    <dgm:pt modelId="{7BABB0EC-24FC-4FA7-8817-13C21E2BD111}" type="sibTrans" cxnId="{343A6FFB-3F5B-41C0-BFBD-AC9F300D5AB6}">
      <dgm:prSet/>
      <dgm:spPr/>
      <dgm:t>
        <a:bodyPr/>
        <a:lstStyle/>
        <a:p>
          <a:endParaRPr lang="en-US"/>
        </a:p>
      </dgm:t>
    </dgm:pt>
    <dgm:pt modelId="{E125E4BA-F310-4375-8124-197B4216C814}">
      <dgm:prSet phldrT="[Text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patient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2AA21676-94D1-4783-ACD0-6ED4288433DD}" type="parTrans" cxnId="{7C03F837-7E4F-44AD-B81E-D1A57F467297}">
      <dgm:prSet/>
      <dgm:spPr/>
      <dgm:t>
        <a:bodyPr/>
        <a:lstStyle/>
        <a:p>
          <a:endParaRPr lang="en-US"/>
        </a:p>
      </dgm:t>
    </dgm:pt>
    <dgm:pt modelId="{553DFC46-BF50-4B15-A9F1-D508888206F2}" type="sibTrans" cxnId="{7C03F837-7E4F-44AD-B81E-D1A57F467297}">
      <dgm:prSet/>
      <dgm:spPr/>
      <dgm:t>
        <a:bodyPr/>
        <a:lstStyle/>
        <a:p>
          <a:endParaRPr lang="en-US"/>
        </a:p>
      </dgm:t>
    </dgm:pt>
    <dgm:pt modelId="{FE99189C-B662-41BF-8ECF-F81F6641102C}">
      <dgm:prSet phldrT="[Tex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Take</a:t>
          </a:r>
          <a:endParaRPr lang="en-US" dirty="0"/>
        </a:p>
      </dgm:t>
    </dgm:pt>
    <dgm:pt modelId="{36817600-7B87-4D23-8279-DE372EE74F26}" type="parTrans" cxnId="{A2F7F9A4-3562-4091-AE68-E09A8BCF8AA5}">
      <dgm:prSet/>
      <dgm:spPr/>
      <dgm:t>
        <a:bodyPr/>
        <a:lstStyle/>
        <a:p>
          <a:endParaRPr lang="en-US"/>
        </a:p>
      </dgm:t>
    </dgm:pt>
    <dgm:pt modelId="{2C3D51E8-5738-435F-854B-7B9981C0D3D3}" type="sibTrans" cxnId="{A2F7F9A4-3562-4091-AE68-E09A8BCF8AA5}">
      <dgm:prSet/>
      <dgm:spPr/>
      <dgm:t>
        <a:bodyPr/>
        <a:lstStyle/>
        <a:p>
          <a:endParaRPr lang="en-US"/>
        </a:p>
      </dgm:t>
    </dgm:pt>
    <dgm:pt modelId="{97E13352-9D17-4A21-A201-93525811BEDA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4000" dirty="0" smtClean="0">
              <a:latin typeface="Times New Roman" pitchFamily="18" charset="0"/>
              <a:cs typeface="Times New Roman" pitchFamily="18" charset="0"/>
            </a:rPr>
            <a:t>work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D95818A3-D960-40CB-BEED-98642DB3A38E}" type="parTrans" cxnId="{0A861895-3DB7-4E3E-8CCA-AB2333944ADC}">
      <dgm:prSet/>
      <dgm:spPr/>
      <dgm:t>
        <a:bodyPr/>
        <a:lstStyle/>
        <a:p>
          <a:endParaRPr lang="en-US"/>
        </a:p>
      </dgm:t>
    </dgm:pt>
    <dgm:pt modelId="{BE96866E-2AFD-4BFB-95A4-200EFAEB9604}" type="sibTrans" cxnId="{0A861895-3DB7-4E3E-8CCA-AB2333944ADC}">
      <dgm:prSet/>
      <dgm:spPr/>
      <dgm:t>
        <a:bodyPr/>
        <a:lstStyle/>
        <a:p>
          <a:endParaRPr lang="en-US"/>
        </a:p>
      </dgm:t>
    </dgm:pt>
    <dgm:pt modelId="{6013DA16-BC35-4AC8-BA98-78CB13D4A86D}" type="pres">
      <dgm:prSet presAssocID="{9B70C8DB-A8BB-4628-9FFE-9D434227FC4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6C5FC7-7A04-464B-84B9-26EF58A4DF10}" type="pres">
      <dgm:prSet presAssocID="{5CF52D1D-C234-49F9-966A-87889643BD88}" presName="centerShape" presStyleLbl="node0" presStyleIdx="0" presStyleCnt="1"/>
      <dgm:spPr/>
      <dgm:t>
        <a:bodyPr/>
        <a:lstStyle/>
        <a:p>
          <a:endParaRPr lang="en-US"/>
        </a:p>
      </dgm:t>
    </dgm:pt>
    <dgm:pt modelId="{04F405AD-BCD8-4BDD-A9B8-9AC90C7C865B}" type="pres">
      <dgm:prSet presAssocID="{2894C459-7057-4088-ACEB-431A261DC961}" presName="Name9" presStyleLbl="parChTrans1D2" presStyleIdx="0" presStyleCnt="4"/>
      <dgm:spPr/>
      <dgm:t>
        <a:bodyPr/>
        <a:lstStyle/>
        <a:p>
          <a:endParaRPr lang="en-US"/>
        </a:p>
      </dgm:t>
    </dgm:pt>
    <dgm:pt modelId="{1AFC04E3-EED8-4BC8-B954-C892CE1351CE}" type="pres">
      <dgm:prSet presAssocID="{2894C459-7057-4088-ACEB-431A261DC961}" presName="connTx" presStyleLbl="parChTrans1D2" presStyleIdx="0" presStyleCnt="4"/>
      <dgm:spPr/>
      <dgm:t>
        <a:bodyPr/>
        <a:lstStyle/>
        <a:p>
          <a:endParaRPr lang="en-US"/>
        </a:p>
      </dgm:t>
    </dgm:pt>
    <dgm:pt modelId="{0BCAE131-9446-485E-B26A-8D27FAD397EA}" type="pres">
      <dgm:prSet presAssocID="{9379CEB0-805C-4955-960C-F89E3FFD80B4}" presName="node" presStyleLbl="node1" presStyleIdx="0" presStyleCnt="4" custScaleX="140847" custScaleY="90619" custRadScaleRad="94094" custRadScaleInc="-46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AC2295-1F56-4EDD-915B-2CD6FC986CF7}" type="pres">
      <dgm:prSet presAssocID="{2AA21676-94D1-4783-ACD0-6ED4288433DD}" presName="Name9" presStyleLbl="parChTrans1D2" presStyleIdx="1" presStyleCnt="4"/>
      <dgm:spPr/>
      <dgm:t>
        <a:bodyPr/>
        <a:lstStyle/>
        <a:p>
          <a:endParaRPr lang="en-US"/>
        </a:p>
      </dgm:t>
    </dgm:pt>
    <dgm:pt modelId="{B3F0B9E4-1A5B-4015-B4A8-9023F1F9D39A}" type="pres">
      <dgm:prSet presAssocID="{2AA21676-94D1-4783-ACD0-6ED4288433DD}" presName="connTx" presStyleLbl="parChTrans1D2" presStyleIdx="1" presStyleCnt="4"/>
      <dgm:spPr/>
      <dgm:t>
        <a:bodyPr/>
        <a:lstStyle/>
        <a:p>
          <a:endParaRPr lang="en-US"/>
        </a:p>
      </dgm:t>
    </dgm:pt>
    <dgm:pt modelId="{B89C3EAB-964B-4375-8A62-E6BDE93833D0}" type="pres">
      <dgm:prSet presAssocID="{E125E4BA-F310-4375-8124-197B4216C814}" presName="node" presStyleLbl="node1" presStyleIdx="1" presStyleCnt="4" custScaleX="172312" custScaleY="90619" custRadScaleRad="126486" custRadScaleInc="-33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DC1B4B-F403-496E-B000-D8A869405B32}" type="pres">
      <dgm:prSet presAssocID="{36817600-7B87-4D23-8279-DE372EE74F26}" presName="Name9" presStyleLbl="parChTrans1D2" presStyleIdx="2" presStyleCnt="4"/>
      <dgm:spPr/>
      <dgm:t>
        <a:bodyPr/>
        <a:lstStyle/>
        <a:p>
          <a:endParaRPr lang="en-US"/>
        </a:p>
      </dgm:t>
    </dgm:pt>
    <dgm:pt modelId="{2A68B499-C6CA-46B3-90CC-8E33FE8581A4}" type="pres">
      <dgm:prSet presAssocID="{36817600-7B87-4D23-8279-DE372EE74F26}" presName="connTx" presStyleLbl="parChTrans1D2" presStyleIdx="2" presStyleCnt="4"/>
      <dgm:spPr/>
      <dgm:t>
        <a:bodyPr/>
        <a:lstStyle/>
        <a:p>
          <a:endParaRPr lang="en-US"/>
        </a:p>
      </dgm:t>
    </dgm:pt>
    <dgm:pt modelId="{E96861E1-8750-41A6-A8E5-A0268964EF91}" type="pres">
      <dgm:prSet presAssocID="{FE99189C-B662-41BF-8ECF-F81F6641102C}" presName="node" presStyleLbl="node1" presStyleIdx="2" presStyleCnt="4" custRadScaleRad="96051" custRadScaleInc="-58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FB0200-AAEC-4613-8092-E4C9097DE3EE}" type="pres">
      <dgm:prSet presAssocID="{D95818A3-D960-40CB-BEED-98642DB3A38E}" presName="Name9" presStyleLbl="parChTrans1D2" presStyleIdx="3" presStyleCnt="4"/>
      <dgm:spPr/>
      <dgm:t>
        <a:bodyPr/>
        <a:lstStyle/>
        <a:p>
          <a:endParaRPr lang="en-US"/>
        </a:p>
      </dgm:t>
    </dgm:pt>
    <dgm:pt modelId="{956C11CA-9650-41B8-BC04-49EE4CB552A6}" type="pres">
      <dgm:prSet presAssocID="{D95818A3-D960-40CB-BEED-98642DB3A38E}" presName="connTx" presStyleLbl="parChTrans1D2" presStyleIdx="3" presStyleCnt="4"/>
      <dgm:spPr/>
      <dgm:t>
        <a:bodyPr/>
        <a:lstStyle/>
        <a:p>
          <a:endParaRPr lang="en-US"/>
        </a:p>
      </dgm:t>
    </dgm:pt>
    <dgm:pt modelId="{6A36B067-FF35-4646-91CB-C9D0E168C5D5}" type="pres">
      <dgm:prSet presAssocID="{97E13352-9D17-4A21-A201-93525811BEDA}" presName="node" presStyleLbl="node1" presStyleIdx="3" presStyleCnt="4" custScaleX="158698" custScaleY="100001" custRadScaleRad="120541" custRadScaleInc="-9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F7F9A4-3562-4091-AE68-E09A8BCF8AA5}" srcId="{5CF52D1D-C234-49F9-966A-87889643BD88}" destId="{FE99189C-B662-41BF-8ECF-F81F6641102C}" srcOrd="2" destOrd="0" parTransId="{36817600-7B87-4D23-8279-DE372EE74F26}" sibTransId="{2C3D51E8-5738-435F-854B-7B9981C0D3D3}"/>
    <dgm:cxn modelId="{1573F64D-7959-49C5-AD24-EE8B7BB62C10}" srcId="{9B70C8DB-A8BB-4628-9FFE-9D434227FC44}" destId="{5CF52D1D-C234-49F9-966A-87889643BD88}" srcOrd="0" destOrd="0" parTransId="{2219D14F-77E9-46CC-AC6E-5A9E1DD1930B}" sibTransId="{20E2A68C-FBD2-4B77-B59D-EA75BCCA1E50}"/>
    <dgm:cxn modelId="{073E96F4-F0A9-4053-A6FB-4D0F63029F7D}" type="presOf" srcId="{36817600-7B87-4D23-8279-DE372EE74F26}" destId="{2A68B499-C6CA-46B3-90CC-8E33FE8581A4}" srcOrd="1" destOrd="0" presId="urn:microsoft.com/office/officeart/2005/8/layout/radial1"/>
    <dgm:cxn modelId="{228365AD-EA71-48B5-93C8-1635677399ED}" type="presOf" srcId="{97E13352-9D17-4A21-A201-93525811BEDA}" destId="{6A36B067-FF35-4646-91CB-C9D0E168C5D5}" srcOrd="0" destOrd="0" presId="urn:microsoft.com/office/officeart/2005/8/layout/radial1"/>
    <dgm:cxn modelId="{44CEEEF7-FB38-4D6C-A8D8-3ABA3DA37755}" type="presOf" srcId="{2AA21676-94D1-4783-ACD0-6ED4288433DD}" destId="{B3F0B9E4-1A5B-4015-B4A8-9023F1F9D39A}" srcOrd="1" destOrd="0" presId="urn:microsoft.com/office/officeart/2005/8/layout/radial1"/>
    <dgm:cxn modelId="{80B13C65-B7A3-4951-8458-3696E5760CF8}" type="presOf" srcId="{D95818A3-D960-40CB-BEED-98642DB3A38E}" destId="{AAFB0200-AAEC-4613-8092-E4C9097DE3EE}" srcOrd="0" destOrd="0" presId="urn:microsoft.com/office/officeart/2005/8/layout/radial1"/>
    <dgm:cxn modelId="{13463A7E-C424-4E63-A4A2-4FE9EAFFDAE4}" type="presOf" srcId="{2894C459-7057-4088-ACEB-431A261DC961}" destId="{04F405AD-BCD8-4BDD-A9B8-9AC90C7C865B}" srcOrd="0" destOrd="0" presId="urn:microsoft.com/office/officeart/2005/8/layout/radial1"/>
    <dgm:cxn modelId="{F32AEE70-5BC4-4EAE-85B2-9B0FCC2160E7}" type="presOf" srcId="{D95818A3-D960-40CB-BEED-98642DB3A38E}" destId="{956C11CA-9650-41B8-BC04-49EE4CB552A6}" srcOrd="1" destOrd="0" presId="urn:microsoft.com/office/officeart/2005/8/layout/radial1"/>
    <dgm:cxn modelId="{D37CF918-B781-4D99-A430-F6244B6DFEE0}" type="presOf" srcId="{2AA21676-94D1-4783-ACD0-6ED4288433DD}" destId="{03AC2295-1F56-4EDD-915B-2CD6FC986CF7}" srcOrd="0" destOrd="0" presId="urn:microsoft.com/office/officeart/2005/8/layout/radial1"/>
    <dgm:cxn modelId="{3D6A442B-372D-4929-822E-5B90F8DC3A27}" type="presOf" srcId="{9B70C8DB-A8BB-4628-9FFE-9D434227FC44}" destId="{6013DA16-BC35-4AC8-BA98-78CB13D4A86D}" srcOrd="0" destOrd="0" presId="urn:microsoft.com/office/officeart/2005/8/layout/radial1"/>
    <dgm:cxn modelId="{343A6FFB-3F5B-41C0-BFBD-AC9F300D5AB6}" srcId="{5CF52D1D-C234-49F9-966A-87889643BD88}" destId="{9379CEB0-805C-4955-960C-F89E3FFD80B4}" srcOrd="0" destOrd="0" parTransId="{2894C459-7057-4088-ACEB-431A261DC961}" sibTransId="{7BABB0EC-24FC-4FA7-8817-13C21E2BD111}"/>
    <dgm:cxn modelId="{382B57D2-57E9-4E5E-AC51-A75701A65FEC}" type="presOf" srcId="{36817600-7B87-4D23-8279-DE372EE74F26}" destId="{5CDC1B4B-F403-496E-B000-D8A869405B32}" srcOrd="0" destOrd="0" presId="urn:microsoft.com/office/officeart/2005/8/layout/radial1"/>
    <dgm:cxn modelId="{75E847AA-FCCE-4D9B-97F6-D5F22B10B717}" type="presOf" srcId="{FE99189C-B662-41BF-8ECF-F81F6641102C}" destId="{E96861E1-8750-41A6-A8E5-A0268964EF91}" srcOrd="0" destOrd="0" presId="urn:microsoft.com/office/officeart/2005/8/layout/radial1"/>
    <dgm:cxn modelId="{6CF6DFE0-F1B4-4FE5-80F8-3F1956FD4FB0}" type="presOf" srcId="{E125E4BA-F310-4375-8124-197B4216C814}" destId="{B89C3EAB-964B-4375-8A62-E6BDE93833D0}" srcOrd="0" destOrd="0" presId="urn:microsoft.com/office/officeart/2005/8/layout/radial1"/>
    <dgm:cxn modelId="{51937166-0F2F-4324-8E86-0132BBD749BF}" type="presOf" srcId="{2894C459-7057-4088-ACEB-431A261DC961}" destId="{1AFC04E3-EED8-4BC8-B954-C892CE1351CE}" srcOrd="1" destOrd="0" presId="urn:microsoft.com/office/officeart/2005/8/layout/radial1"/>
    <dgm:cxn modelId="{B511B99A-8ADD-4089-83E4-3CD8D009CEEA}" type="presOf" srcId="{5CF52D1D-C234-49F9-966A-87889643BD88}" destId="{F06C5FC7-7A04-464B-84B9-26EF58A4DF10}" srcOrd="0" destOrd="0" presId="urn:microsoft.com/office/officeart/2005/8/layout/radial1"/>
    <dgm:cxn modelId="{7C03F837-7E4F-44AD-B81E-D1A57F467297}" srcId="{5CF52D1D-C234-49F9-966A-87889643BD88}" destId="{E125E4BA-F310-4375-8124-197B4216C814}" srcOrd="1" destOrd="0" parTransId="{2AA21676-94D1-4783-ACD0-6ED4288433DD}" sibTransId="{553DFC46-BF50-4B15-A9F1-D508888206F2}"/>
    <dgm:cxn modelId="{0A861895-3DB7-4E3E-8CCA-AB2333944ADC}" srcId="{5CF52D1D-C234-49F9-966A-87889643BD88}" destId="{97E13352-9D17-4A21-A201-93525811BEDA}" srcOrd="3" destOrd="0" parTransId="{D95818A3-D960-40CB-BEED-98642DB3A38E}" sibTransId="{BE96866E-2AFD-4BFB-95A4-200EFAEB9604}"/>
    <dgm:cxn modelId="{0B593D9A-5409-4C6D-962B-DF457FEEC79A}" type="presOf" srcId="{9379CEB0-805C-4955-960C-F89E3FFD80B4}" destId="{0BCAE131-9446-485E-B26A-8D27FAD397EA}" srcOrd="0" destOrd="0" presId="urn:microsoft.com/office/officeart/2005/8/layout/radial1"/>
    <dgm:cxn modelId="{457F6C4F-9345-4BCD-97AE-EBEB1EDCE9CA}" type="presParOf" srcId="{6013DA16-BC35-4AC8-BA98-78CB13D4A86D}" destId="{F06C5FC7-7A04-464B-84B9-26EF58A4DF10}" srcOrd="0" destOrd="0" presId="urn:microsoft.com/office/officeart/2005/8/layout/radial1"/>
    <dgm:cxn modelId="{E6042B69-6247-47E2-9D5F-CFBDB1DDA7F4}" type="presParOf" srcId="{6013DA16-BC35-4AC8-BA98-78CB13D4A86D}" destId="{04F405AD-BCD8-4BDD-A9B8-9AC90C7C865B}" srcOrd="1" destOrd="0" presId="urn:microsoft.com/office/officeart/2005/8/layout/radial1"/>
    <dgm:cxn modelId="{ECBCD98C-0A57-4157-A15E-0DCD414E0CE5}" type="presParOf" srcId="{04F405AD-BCD8-4BDD-A9B8-9AC90C7C865B}" destId="{1AFC04E3-EED8-4BC8-B954-C892CE1351CE}" srcOrd="0" destOrd="0" presId="urn:microsoft.com/office/officeart/2005/8/layout/radial1"/>
    <dgm:cxn modelId="{ACB1C7A0-9317-43ED-BCF0-A4E5985923BB}" type="presParOf" srcId="{6013DA16-BC35-4AC8-BA98-78CB13D4A86D}" destId="{0BCAE131-9446-485E-B26A-8D27FAD397EA}" srcOrd="2" destOrd="0" presId="urn:microsoft.com/office/officeart/2005/8/layout/radial1"/>
    <dgm:cxn modelId="{B3AEE229-8C8C-40AD-B1D2-A313B9F86700}" type="presParOf" srcId="{6013DA16-BC35-4AC8-BA98-78CB13D4A86D}" destId="{03AC2295-1F56-4EDD-915B-2CD6FC986CF7}" srcOrd="3" destOrd="0" presId="urn:microsoft.com/office/officeart/2005/8/layout/radial1"/>
    <dgm:cxn modelId="{10D09AAC-2437-4827-9087-9312BDF9D1AC}" type="presParOf" srcId="{03AC2295-1F56-4EDD-915B-2CD6FC986CF7}" destId="{B3F0B9E4-1A5B-4015-B4A8-9023F1F9D39A}" srcOrd="0" destOrd="0" presId="urn:microsoft.com/office/officeart/2005/8/layout/radial1"/>
    <dgm:cxn modelId="{A4B32989-B042-4134-AA46-5E0EF1C49C2E}" type="presParOf" srcId="{6013DA16-BC35-4AC8-BA98-78CB13D4A86D}" destId="{B89C3EAB-964B-4375-8A62-E6BDE93833D0}" srcOrd="4" destOrd="0" presId="urn:microsoft.com/office/officeart/2005/8/layout/radial1"/>
    <dgm:cxn modelId="{2311ADFB-BA07-47D3-894C-66F563DB4373}" type="presParOf" srcId="{6013DA16-BC35-4AC8-BA98-78CB13D4A86D}" destId="{5CDC1B4B-F403-496E-B000-D8A869405B32}" srcOrd="5" destOrd="0" presId="urn:microsoft.com/office/officeart/2005/8/layout/radial1"/>
    <dgm:cxn modelId="{EBFA6D27-8809-4B37-A6E3-43FC436D8687}" type="presParOf" srcId="{5CDC1B4B-F403-496E-B000-D8A869405B32}" destId="{2A68B499-C6CA-46B3-90CC-8E33FE8581A4}" srcOrd="0" destOrd="0" presId="urn:microsoft.com/office/officeart/2005/8/layout/radial1"/>
    <dgm:cxn modelId="{62C8AFDA-6B23-4387-9761-9A9B26D718AF}" type="presParOf" srcId="{6013DA16-BC35-4AC8-BA98-78CB13D4A86D}" destId="{E96861E1-8750-41A6-A8E5-A0268964EF91}" srcOrd="6" destOrd="0" presId="urn:microsoft.com/office/officeart/2005/8/layout/radial1"/>
    <dgm:cxn modelId="{826DD8F0-F2EC-4392-86AD-1F6A733F773D}" type="presParOf" srcId="{6013DA16-BC35-4AC8-BA98-78CB13D4A86D}" destId="{AAFB0200-AAEC-4613-8092-E4C9097DE3EE}" srcOrd="7" destOrd="0" presId="urn:microsoft.com/office/officeart/2005/8/layout/radial1"/>
    <dgm:cxn modelId="{7A0FE9B2-1A8B-460C-9D07-0372807AAD8A}" type="presParOf" srcId="{AAFB0200-AAEC-4613-8092-E4C9097DE3EE}" destId="{956C11CA-9650-41B8-BC04-49EE4CB552A6}" srcOrd="0" destOrd="0" presId="urn:microsoft.com/office/officeart/2005/8/layout/radial1"/>
    <dgm:cxn modelId="{5AA15DB6-C9E9-40AC-BF07-C704B4E42088}" type="presParOf" srcId="{6013DA16-BC35-4AC8-BA98-78CB13D4A86D}" destId="{6A36B067-FF35-4646-91CB-C9D0E168C5D5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CD8D84-B4E9-4353-B502-349A34E2F42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5FEA1A85-4D8A-484F-A2C0-AE3953090F3C}" type="pres">
      <dgm:prSet presAssocID="{0FCD8D84-B4E9-4353-B502-349A34E2F42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566EF0B1-A056-49CD-97AB-DDB93C6DAE61}" type="presOf" srcId="{0FCD8D84-B4E9-4353-B502-349A34E2F42B}" destId="{5FEA1A85-4D8A-484F-A2C0-AE3953090F3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0CB46D-0A57-4CFA-9611-BBFB9D38F15D}" type="doc">
      <dgm:prSet loTypeId="urn:microsoft.com/office/officeart/2005/8/layout/pList1#1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7961316F-E414-4FB5-B452-970FBA8A7CF3}" type="pres">
      <dgm:prSet presAssocID="{7F0CB46D-0A57-4CFA-9611-BBFB9D38F15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9BD84AAE-7614-46FA-8474-70254663AC8D}" type="presOf" srcId="{7F0CB46D-0A57-4CFA-9611-BBFB9D38F15D}" destId="{7961316F-E414-4FB5-B452-970FBA8A7CF3}" srcOrd="0" destOrd="0" presId="urn:microsoft.com/office/officeart/2005/8/layout/pList1#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6C5FC7-7A04-464B-84B9-26EF58A4DF10}">
      <dsp:nvSpPr>
        <dsp:cNvPr id="0" name=""/>
        <dsp:cNvSpPr/>
      </dsp:nvSpPr>
      <dsp:spPr>
        <a:xfrm>
          <a:off x="2450252" y="1446097"/>
          <a:ext cx="1119303" cy="11193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Word card</a:t>
          </a:r>
          <a:endParaRPr lang="en-US" sz="2600" kern="1200" dirty="0"/>
        </a:p>
      </dsp:txBody>
      <dsp:txXfrm>
        <a:off x="2614170" y="1610015"/>
        <a:ext cx="791467" cy="791467"/>
      </dsp:txXfrm>
    </dsp:sp>
    <dsp:sp modelId="{04F405AD-BCD8-4BDD-A9B8-9AC90C7C865B}">
      <dsp:nvSpPr>
        <dsp:cNvPr id="0" name=""/>
        <dsp:cNvSpPr/>
      </dsp:nvSpPr>
      <dsp:spPr>
        <a:xfrm rot="16074801">
          <a:off x="2831651" y="1277715"/>
          <a:ext cx="304658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04658" y="165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976364" y="1286623"/>
        <a:ext cx="15232" cy="15232"/>
      </dsp:txXfrm>
    </dsp:sp>
    <dsp:sp modelId="{0BCAE131-9446-485E-B26A-8D27FAD397EA}">
      <dsp:nvSpPr>
        <dsp:cNvPr id="0" name=""/>
        <dsp:cNvSpPr/>
      </dsp:nvSpPr>
      <dsp:spPr>
        <a:xfrm>
          <a:off x="2171708" y="127849"/>
          <a:ext cx="1576505" cy="1014301"/>
        </a:xfrm>
        <a:prstGeom prst="ellipse">
          <a:avLst/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latin typeface="Times New Roman" pitchFamily="18" charset="0"/>
              <a:cs typeface="Times New Roman" pitchFamily="18" charset="0"/>
            </a:rPr>
            <a:t>old</a:t>
          </a:r>
          <a:endParaRPr lang="en-US" sz="4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02582" y="276390"/>
        <a:ext cx="1114757" cy="717219"/>
      </dsp:txXfrm>
    </dsp:sp>
    <dsp:sp modelId="{03AC2295-1F56-4EDD-915B-2CD6FC986CF7}">
      <dsp:nvSpPr>
        <dsp:cNvPr id="0" name=""/>
        <dsp:cNvSpPr/>
      </dsp:nvSpPr>
      <dsp:spPr>
        <a:xfrm rot="21508443">
          <a:off x="3569301" y="1970050"/>
          <a:ext cx="320748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20748" y="165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721656" y="1978556"/>
        <a:ext cx="16037" cy="16037"/>
      </dsp:txXfrm>
    </dsp:sp>
    <dsp:sp modelId="{B89C3EAB-964B-4375-8A62-E6BDE93833D0}">
      <dsp:nvSpPr>
        <dsp:cNvPr id="0" name=""/>
        <dsp:cNvSpPr/>
      </dsp:nvSpPr>
      <dsp:spPr>
        <a:xfrm>
          <a:off x="3888757" y="1449497"/>
          <a:ext cx="1928694" cy="1014301"/>
        </a:xfrm>
        <a:prstGeom prst="ellipse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patient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71208" y="1598038"/>
        <a:ext cx="1363792" cy="717219"/>
      </dsp:txXfrm>
    </dsp:sp>
    <dsp:sp modelId="{5CDC1B4B-F403-496E-B000-D8A869405B32}">
      <dsp:nvSpPr>
        <dsp:cNvPr id="0" name=""/>
        <dsp:cNvSpPr/>
      </dsp:nvSpPr>
      <dsp:spPr>
        <a:xfrm rot="5241969">
          <a:off x="2901634" y="2688578"/>
          <a:ext cx="280883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280883" y="165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5053" y="2698081"/>
        <a:ext cx="14044" cy="14044"/>
      </dsp:txXfrm>
    </dsp:sp>
    <dsp:sp modelId="{E96861E1-8750-41A6-A8E5-A0268964EF91}">
      <dsp:nvSpPr>
        <dsp:cNvPr id="0" name=""/>
        <dsp:cNvSpPr/>
      </dsp:nvSpPr>
      <dsp:spPr>
        <a:xfrm>
          <a:off x="2514595" y="2844805"/>
          <a:ext cx="1119303" cy="1119303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Take</a:t>
          </a:r>
          <a:endParaRPr lang="en-US" sz="3200" kern="1200" dirty="0"/>
        </a:p>
      </dsp:txBody>
      <dsp:txXfrm>
        <a:off x="2678513" y="3008723"/>
        <a:ext cx="791467" cy="791467"/>
      </dsp:txXfrm>
    </dsp:sp>
    <dsp:sp modelId="{AAFB0200-AAEC-4613-8092-E4C9097DE3EE}">
      <dsp:nvSpPr>
        <dsp:cNvPr id="0" name=""/>
        <dsp:cNvSpPr/>
      </dsp:nvSpPr>
      <dsp:spPr>
        <a:xfrm rot="10551330">
          <a:off x="2139241" y="2040977"/>
          <a:ext cx="312883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12883" y="165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287861" y="2049681"/>
        <a:ext cx="15644" cy="15644"/>
      </dsp:txXfrm>
    </dsp:sp>
    <dsp:sp modelId="{6A36B067-FF35-4646-91CB-C9D0E168C5D5}">
      <dsp:nvSpPr>
        <dsp:cNvPr id="0" name=""/>
        <dsp:cNvSpPr/>
      </dsp:nvSpPr>
      <dsp:spPr>
        <a:xfrm>
          <a:off x="369152" y="1573087"/>
          <a:ext cx="1776312" cy="1119314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Times New Roman" pitchFamily="18" charset="0"/>
              <a:cs typeface="Times New Roman" pitchFamily="18" charset="0"/>
            </a:rPr>
            <a:t>work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29287" y="1737007"/>
        <a:ext cx="1256042" cy="7914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List1#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01E7D-50DE-4709-9923-1B082767001F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CA051-682A-4632-BF81-85F45027F2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780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4811110490_82798a4fe2_z.jpg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1981200"/>
            <a:ext cx="6852646" cy="4572000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  <p:sp>
        <p:nvSpPr>
          <p:cNvPr id="7" name="Horizontal Scroll 6"/>
          <p:cNvSpPr/>
          <p:nvPr/>
        </p:nvSpPr>
        <p:spPr>
          <a:xfrm>
            <a:off x="838200" y="0"/>
            <a:ext cx="7696200" cy="1828800"/>
          </a:xfrm>
          <a:prstGeom prst="horizontalScroll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latin typeface="Times New Roman" pitchFamily="18" charset="0"/>
                <a:cs typeface="Times New Roman" pitchFamily="18" charset="0"/>
              </a:rPr>
              <a:t>welcome</a:t>
            </a:r>
            <a:endParaRPr lang="en-US" sz="13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228600"/>
            <a:ext cx="64770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Individual work:-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1560493"/>
            <a:ext cx="5105400" cy="95410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You will write down some sentence. which are given below-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371600" y="3878759"/>
            <a:ext cx="5516542" cy="769441"/>
            <a:chOff x="1371600" y="3878759"/>
            <a:chExt cx="5516542" cy="769441"/>
          </a:xfrm>
        </p:grpSpPr>
        <p:sp>
          <p:nvSpPr>
            <p:cNvPr id="11" name="TextBox 10"/>
            <p:cNvSpPr txBox="1"/>
            <p:nvPr/>
          </p:nvSpPr>
          <p:spPr>
            <a:xfrm>
              <a:off x="1371600" y="3962400"/>
              <a:ext cx="1828800" cy="646331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  Patient</a:t>
              </a:r>
              <a:endParaRPr lang="en-US" sz="3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653773" y="3878759"/>
              <a:ext cx="1223027" cy="769441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sz="4400" dirty="0" smtClean="0">
                  <a:latin typeface="Times New Roman" pitchFamily="18" charset="0"/>
                  <a:cs typeface="Times New Roman" pitchFamily="18" charset="0"/>
                </a:rPr>
                <a:t>Year</a:t>
              </a:r>
              <a:endParaRPr lang="en-US" sz="4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715000" y="3878759"/>
              <a:ext cx="1173142" cy="70788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sz="4000" dirty="0" smtClean="0">
                  <a:latin typeface="Times New Roman" pitchFamily="18" charset="0"/>
                  <a:cs typeface="Times New Roman" pitchFamily="18" charset="0"/>
                </a:rPr>
                <a:t>Take</a:t>
              </a:r>
              <a:endParaRPr lang="en-US" sz="4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381000"/>
            <a:ext cx="5791200" cy="101566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Evaluation:-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847671"/>
            <a:ext cx="8001000" cy="120032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Who can  say word meaning in this word.? Raise your hand.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524000" y="2819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14400" y="4191000"/>
            <a:ext cx="182880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Like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0" y="4191000"/>
            <a:ext cx="2133600" cy="76944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Year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38800" y="4191000"/>
            <a:ext cx="1828800" cy="76944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Patient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SCF7106_thum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2590801"/>
            <a:ext cx="6297478" cy="4038600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sp>
        <p:nvSpPr>
          <p:cNvPr id="4" name="Wave 3"/>
          <p:cNvSpPr/>
          <p:nvPr/>
        </p:nvSpPr>
        <p:spPr>
          <a:xfrm>
            <a:off x="914400" y="76200"/>
            <a:ext cx="7924800" cy="2286000"/>
          </a:xfrm>
          <a:prstGeom prst="wave">
            <a:avLst>
              <a:gd name="adj1" fmla="val 12500"/>
              <a:gd name="adj2" fmla="val -5864"/>
            </a:avLst>
          </a:prstGeom>
          <a:solidFill>
            <a:srgbClr val="00B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Thank you to all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263604"/>
            <a:ext cx="5715000" cy="11079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Class Introduce</a:t>
            </a:r>
            <a:endParaRPr lang="en-US" sz="66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1676400"/>
            <a:ext cx="7315200" cy="452431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Class:-Four</a:t>
            </a:r>
          </a:p>
          <a:p>
            <a:pPr algn="ctr"/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Sub:-English</a:t>
            </a:r>
          </a:p>
          <a:p>
            <a:pPr algn="ctr"/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Time:- 40min. </a:t>
            </a:r>
            <a:endParaRPr lang="en-US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457200"/>
            <a:ext cx="495300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Teacher Introduce:-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957765"/>
            <a:ext cx="5715000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49730"/>
            <a:ext cx="7404100" cy="368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219200"/>
            <a:ext cx="8077200" cy="255454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1.The student will be able to read  with correct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pronounciation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2.The student will be able to know some word meaning.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3733800"/>
            <a:ext cx="807720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3.The student will be able to write down some sentence.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0" y="228600"/>
            <a:ext cx="5194051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Learning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outcome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:-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71800" y="-7441"/>
            <a:ext cx="297180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en-US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Presentation</a:t>
            </a:r>
            <a:endParaRPr lang="en-US" sz="2400" dirty="0"/>
          </a:p>
        </p:txBody>
      </p:sp>
      <p:pic>
        <p:nvPicPr>
          <p:cNvPr id="8" name="Picture 7" descr="family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452" y="1143000"/>
            <a:ext cx="8654473" cy="48768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28600" y="1143000"/>
            <a:ext cx="8686800" cy="487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7200" y="6096000"/>
            <a:ext cx="693420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Which is this picture?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amily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762000"/>
            <a:ext cx="8691298" cy="36213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5029200"/>
            <a:ext cx="7239000" cy="70788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Which is this picture?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2438400"/>
            <a:ext cx="7620000" cy="175432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Todays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 lesson:-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Farzana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jamil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…………student.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2296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Headline of  lesson:- Family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57200" y="381000"/>
            <a:ext cx="7543800" cy="5291792"/>
            <a:chOff x="457200" y="381000"/>
            <a:chExt cx="7543800" cy="5291792"/>
          </a:xfrm>
        </p:grpSpPr>
        <p:sp>
          <p:nvSpPr>
            <p:cNvPr id="2" name="TextBox 1"/>
            <p:cNvSpPr txBox="1"/>
            <p:nvPr/>
          </p:nvSpPr>
          <p:spPr>
            <a:xfrm>
              <a:off x="457200" y="381000"/>
              <a:ext cx="7543800" cy="341632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400" dirty="0" smtClean="0">
                  <a:latin typeface="Times New Roman" pitchFamily="18" charset="0"/>
                  <a:cs typeface="Times New Roman" pitchFamily="18" charset="0"/>
                </a:rPr>
                <a:t>Every one open your book page at 6. Now I am reading the </a:t>
              </a:r>
              <a:r>
                <a:rPr lang="en-US" sz="4000" dirty="0" smtClean="0">
                  <a:latin typeface="Times New Roman" pitchFamily="18" charset="0"/>
                  <a:cs typeface="Times New Roman" pitchFamily="18" charset="0"/>
                </a:rPr>
                <a:t>lesson with correct </a:t>
              </a:r>
              <a:r>
                <a:rPr lang="en-US" sz="4000" dirty="0" err="1" smtClean="0">
                  <a:latin typeface="Times New Roman" pitchFamily="18" charset="0"/>
                  <a:cs typeface="Times New Roman" pitchFamily="18" charset="0"/>
                </a:rPr>
                <a:t>pronounciation.you</a:t>
              </a:r>
              <a:r>
                <a:rPr lang="en-US" sz="4400" dirty="0" smtClean="0">
                  <a:latin typeface="Times New Roman" pitchFamily="18" charset="0"/>
                  <a:cs typeface="Times New Roman" pitchFamily="18" charset="0"/>
                </a:rPr>
                <a:t> will be listen attentively.</a:t>
              </a:r>
              <a:endParaRPr lang="en-US" sz="4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7200" y="3733800"/>
              <a:ext cx="7543800" cy="193899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Times New Roman" pitchFamily="18" charset="0"/>
                  <a:cs typeface="Times New Roman" pitchFamily="18" charset="0"/>
                </a:rPr>
                <a:t>After that they will be read with correct </a:t>
              </a:r>
              <a:r>
                <a:rPr lang="en-US" sz="4000" dirty="0" err="1" smtClean="0">
                  <a:latin typeface="Times New Roman" pitchFamily="18" charset="0"/>
                  <a:cs typeface="Times New Roman" pitchFamily="18" charset="0"/>
                </a:rPr>
                <a:t>pronounciation</a:t>
              </a:r>
              <a:r>
                <a:rPr lang="en-US" sz="4000" dirty="0" smtClean="0">
                  <a:latin typeface="Times New Roman" pitchFamily="18" charset="0"/>
                  <a:cs typeface="Times New Roman" pitchFamily="18" charset="0"/>
                </a:rPr>
                <a:t> after one by one.</a:t>
              </a:r>
              <a:endParaRPr lang="en-US" sz="4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053405"/>
            <a:ext cx="7620000" cy="138499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 shall make the student into three group. Then  I shall give the student some word card. As like this…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1524000" y="2565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00200" y="76200"/>
            <a:ext cx="55626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Group work:-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AsOne/>
      </p:bldGraphic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187</Words>
  <Application>Microsoft Office PowerPoint</Application>
  <PresentationFormat>On-screen Show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PTI-NET</dc:creator>
  <cp:lastModifiedBy>hp</cp:lastModifiedBy>
  <cp:revision>76</cp:revision>
  <dcterms:created xsi:type="dcterms:W3CDTF">2006-08-16T00:00:00Z</dcterms:created>
  <dcterms:modified xsi:type="dcterms:W3CDTF">2020-03-02T05:21:57Z</dcterms:modified>
</cp:coreProperties>
</file>