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64" r:id="rId11"/>
    <p:sldId id="265" r:id="rId12"/>
    <p:sldId id="277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  <p:sldId id="273" r:id="rId22"/>
    <p:sldId id="274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6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 snapToGrid="0">
      <p:cViewPr>
        <p:scale>
          <a:sx n="74" d="100"/>
          <a:sy n="74" d="100"/>
        </p:scale>
        <p:origin x="-498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B01640-3B86-4989-82B8-BC6004A8D3A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94F8665-EF46-4130-9CF3-9583386F27CC}">
      <dgm:prSet phldrT="[Text]"/>
      <dgm:spPr>
        <a:solidFill>
          <a:srgbClr val="FFC000"/>
        </a:solidFill>
      </dgm:spPr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৬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D1CF19E-296D-420C-B0D9-A8BB26D382BC}" type="parTrans" cxnId="{4146A4FB-C0E8-4B11-893B-3ED036479FDF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BD95E8-6A60-40DF-B7B9-796B81A1D74A}" type="sibTrans" cxnId="{4146A4FB-C0E8-4B11-893B-3ED036479FDF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DFA5559-051E-4CCC-BCFB-A7C6E6D77583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 ৯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DC3EC5-72FF-4D95-87B4-3FBC3F0C6AB4}" type="parTrans" cxnId="{26DE989C-BA3E-4286-ABA8-9976463E03AB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3A452E-B4DB-4F02-AE2B-B3E497451150}" type="sibTrans" cxnId="{26DE989C-BA3E-4286-ABA8-9976463E03AB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A86793-5E2A-47E2-918E-D198807371D4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১২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5DB7AD-968A-4F37-9D39-90E9BFA8F862}" type="parTrans" cxnId="{6A327C98-02BE-4D42-8C48-3C97668E4C7D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0513A9-DA39-4BB0-8D37-0AB56E9D73D2}" type="sibTrans" cxnId="{6A327C98-02BE-4D42-8C48-3C97668E4C7D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73FC1C4-EA39-4FED-A3EC-708F1A4CFAD3}" type="pres">
      <dgm:prSet presAssocID="{B1B01640-3B86-4989-82B8-BC6004A8D3A7}" presName="Name0" presStyleCnt="0">
        <dgm:presLayoutVars>
          <dgm:dir/>
          <dgm:animLvl val="lvl"/>
          <dgm:resizeHandles val="exact"/>
        </dgm:presLayoutVars>
      </dgm:prSet>
      <dgm:spPr/>
    </dgm:pt>
    <dgm:pt modelId="{F1049AB8-A45B-47C4-9972-D767536EE6A2}" type="pres">
      <dgm:prSet presAssocID="{F94F8665-EF46-4130-9CF3-9583386F27CC}" presName="parTxOnly" presStyleLbl="node1" presStyleIdx="0" presStyleCnt="3" custScaleY="137010" custLinFactNeighborX="-67168" custLinFactNeighborY="109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18C53-6E09-4E48-A2A7-9DCE418F0C86}" type="pres">
      <dgm:prSet presAssocID="{B1BD95E8-6A60-40DF-B7B9-796B81A1D74A}" presName="parTxOnlySpace" presStyleCnt="0"/>
      <dgm:spPr/>
    </dgm:pt>
    <dgm:pt modelId="{4B9EEC2F-218F-43BA-BA0D-CE75068B0044}" type="pres">
      <dgm:prSet presAssocID="{FDFA5559-051E-4CCC-BCFB-A7C6E6D77583}" presName="parTxOnly" presStyleLbl="node1" presStyleIdx="1" presStyleCnt="3" custScaleY="155129" custLinFactNeighborX="-20155" custLinFactNeighborY="132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37E4DD-D411-4C11-88AC-56454D0663CD}" type="pres">
      <dgm:prSet presAssocID="{FE3A452E-B4DB-4F02-AE2B-B3E497451150}" presName="parTxOnlySpace" presStyleCnt="0"/>
      <dgm:spPr/>
    </dgm:pt>
    <dgm:pt modelId="{1A03D1CC-2609-4DB7-9ECC-F3490C116848}" type="pres">
      <dgm:prSet presAssocID="{39A86793-5E2A-47E2-918E-D198807371D4}" presName="parTxOnly" presStyleLbl="node1" presStyleIdx="2" presStyleCnt="3" custScaleY="1458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327C98-02BE-4D42-8C48-3C97668E4C7D}" srcId="{B1B01640-3B86-4989-82B8-BC6004A8D3A7}" destId="{39A86793-5E2A-47E2-918E-D198807371D4}" srcOrd="2" destOrd="0" parTransId="{1A5DB7AD-968A-4F37-9D39-90E9BFA8F862}" sibTransId="{340513A9-DA39-4BB0-8D37-0AB56E9D73D2}"/>
    <dgm:cxn modelId="{1346BA88-4F8E-4091-AD0E-044399C47C34}" type="presOf" srcId="{FDFA5559-051E-4CCC-BCFB-A7C6E6D77583}" destId="{4B9EEC2F-218F-43BA-BA0D-CE75068B0044}" srcOrd="0" destOrd="0" presId="urn:microsoft.com/office/officeart/2005/8/layout/chevron1"/>
    <dgm:cxn modelId="{4146A4FB-C0E8-4B11-893B-3ED036479FDF}" srcId="{B1B01640-3B86-4989-82B8-BC6004A8D3A7}" destId="{F94F8665-EF46-4130-9CF3-9583386F27CC}" srcOrd="0" destOrd="0" parTransId="{5D1CF19E-296D-420C-B0D9-A8BB26D382BC}" sibTransId="{B1BD95E8-6A60-40DF-B7B9-796B81A1D74A}"/>
    <dgm:cxn modelId="{26DE989C-BA3E-4286-ABA8-9976463E03AB}" srcId="{B1B01640-3B86-4989-82B8-BC6004A8D3A7}" destId="{FDFA5559-051E-4CCC-BCFB-A7C6E6D77583}" srcOrd="1" destOrd="0" parTransId="{3ADC3EC5-72FF-4D95-87B4-3FBC3F0C6AB4}" sibTransId="{FE3A452E-B4DB-4F02-AE2B-B3E497451150}"/>
    <dgm:cxn modelId="{D9100355-8B50-4BC7-9623-39FC1A9CB3F2}" type="presOf" srcId="{B1B01640-3B86-4989-82B8-BC6004A8D3A7}" destId="{D73FC1C4-EA39-4FED-A3EC-708F1A4CFAD3}" srcOrd="0" destOrd="0" presId="urn:microsoft.com/office/officeart/2005/8/layout/chevron1"/>
    <dgm:cxn modelId="{0B47BDFC-2ACE-4BC3-832A-BD02E923D7E5}" type="presOf" srcId="{F94F8665-EF46-4130-9CF3-9583386F27CC}" destId="{F1049AB8-A45B-47C4-9972-D767536EE6A2}" srcOrd="0" destOrd="0" presId="urn:microsoft.com/office/officeart/2005/8/layout/chevron1"/>
    <dgm:cxn modelId="{CF665CEB-D822-4DE8-8F20-3E6837396E66}" type="presOf" srcId="{39A86793-5E2A-47E2-918E-D198807371D4}" destId="{1A03D1CC-2609-4DB7-9ECC-F3490C116848}" srcOrd="0" destOrd="0" presId="urn:microsoft.com/office/officeart/2005/8/layout/chevron1"/>
    <dgm:cxn modelId="{972373B1-7307-4DDA-B25B-ECD9A06FAF89}" type="presParOf" srcId="{D73FC1C4-EA39-4FED-A3EC-708F1A4CFAD3}" destId="{F1049AB8-A45B-47C4-9972-D767536EE6A2}" srcOrd="0" destOrd="0" presId="urn:microsoft.com/office/officeart/2005/8/layout/chevron1"/>
    <dgm:cxn modelId="{16C20BB0-7404-4120-A7DC-2B6438C4915C}" type="presParOf" srcId="{D73FC1C4-EA39-4FED-A3EC-708F1A4CFAD3}" destId="{C1618C53-6E09-4E48-A2A7-9DCE418F0C86}" srcOrd="1" destOrd="0" presId="urn:microsoft.com/office/officeart/2005/8/layout/chevron1"/>
    <dgm:cxn modelId="{EE43F195-3271-400D-A56E-077183C63465}" type="presParOf" srcId="{D73FC1C4-EA39-4FED-A3EC-708F1A4CFAD3}" destId="{4B9EEC2F-218F-43BA-BA0D-CE75068B0044}" srcOrd="2" destOrd="0" presId="urn:microsoft.com/office/officeart/2005/8/layout/chevron1"/>
    <dgm:cxn modelId="{826465EF-76F7-4751-BC8C-877CD3A24211}" type="presParOf" srcId="{D73FC1C4-EA39-4FED-A3EC-708F1A4CFAD3}" destId="{4A37E4DD-D411-4C11-88AC-56454D0663CD}" srcOrd="3" destOrd="0" presId="urn:microsoft.com/office/officeart/2005/8/layout/chevron1"/>
    <dgm:cxn modelId="{6F26CF48-DA29-4FAC-81A4-A0360932BA91}" type="presParOf" srcId="{D73FC1C4-EA39-4FED-A3EC-708F1A4CFAD3}" destId="{1A03D1CC-2609-4DB7-9ECC-F3490C11684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19C30E-0F80-4218-B261-6F306007E8D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69ECEA7-D107-4AD0-8EA0-5DADE117716B}">
      <dgm:prSet phldrT="[Text]" custT="1"/>
      <dgm:spPr>
        <a:solidFill>
          <a:schemeClr val="accent4"/>
        </a:solidFill>
      </dgm:spPr>
      <dgm:t>
        <a:bodyPr/>
        <a:lstStyle/>
        <a:p>
          <a:r>
            <a:rPr lang="bn-IN" sz="5400" dirty="0">
              <a:latin typeface="NikoshBAN" panose="02000000000000000000" pitchFamily="2" charset="0"/>
              <a:cs typeface="NikoshBAN" panose="02000000000000000000" pitchFamily="2" charset="0"/>
            </a:rPr>
            <a:t>৮</a:t>
          </a:r>
          <a:endParaRPr lang="en-US" sz="5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F36C35A-340D-4AC0-8637-924D47EF4F46}" type="parTrans" cxnId="{98A48C6C-23AE-4F2B-A7C1-F7628C850ADE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DFA97E3-9D3D-4364-B0FD-0747D0CB5492}" type="sibTrans" cxnId="{98A48C6C-23AE-4F2B-A7C1-F7628C850ADE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2E63A9-9AA0-4ACB-B146-D43D987686B4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IN" sz="5400" dirty="0">
              <a:latin typeface="NikoshBAN" panose="02000000000000000000" pitchFamily="2" charset="0"/>
              <a:cs typeface="NikoshBAN" panose="02000000000000000000" pitchFamily="2" charset="0"/>
            </a:rPr>
            <a:t>১২</a:t>
          </a:r>
          <a:endParaRPr lang="en-US" sz="5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5D786A9-2299-4660-92DD-E06C155404FA}" type="parTrans" cxnId="{58E5D13C-DC81-49E0-BC54-B90D0CE4C9ED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2723F16-E94E-4B74-B3A2-25337026A081}" type="sibTrans" cxnId="{58E5D13C-DC81-49E0-BC54-B90D0CE4C9ED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589D4D-8D96-47AE-8E6C-807F4807CA50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IN" sz="5400" dirty="0">
              <a:latin typeface="NikoshBAN" panose="02000000000000000000" pitchFamily="2" charset="0"/>
              <a:cs typeface="NikoshBAN" panose="02000000000000000000" pitchFamily="2" charset="0"/>
            </a:rPr>
            <a:t>১৬</a:t>
          </a:r>
          <a:endParaRPr lang="en-US" sz="5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CF6FD9-2372-4648-966A-24A62CF71631}" type="parTrans" cxnId="{FF23516E-40BE-4684-8C89-890F8A4956E6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B089B78-D704-46D6-84A9-F7ED2F4E3D7F}" type="sibTrans" cxnId="{FF23516E-40BE-4684-8C89-890F8A4956E6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D6FDD9-867B-4153-BE0B-56EED8785E03}" type="pres">
      <dgm:prSet presAssocID="{0219C30E-0F80-4218-B261-6F306007E8DD}" presName="Name0" presStyleCnt="0">
        <dgm:presLayoutVars>
          <dgm:dir/>
          <dgm:animLvl val="lvl"/>
          <dgm:resizeHandles val="exact"/>
        </dgm:presLayoutVars>
      </dgm:prSet>
      <dgm:spPr/>
    </dgm:pt>
    <dgm:pt modelId="{07C97400-3EF1-4B75-BCC8-7824F88C62B4}" type="pres">
      <dgm:prSet presAssocID="{D69ECEA7-D107-4AD0-8EA0-5DADE117716B}" presName="parTxOnly" presStyleLbl="node1" presStyleIdx="0" presStyleCnt="3" custScaleX="87086" custScaleY="1230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D0FB08-EA47-4A54-8E04-879D00C9E478}" type="pres">
      <dgm:prSet presAssocID="{4DFA97E3-9D3D-4364-B0FD-0747D0CB5492}" presName="parTxOnlySpace" presStyleCnt="0"/>
      <dgm:spPr/>
    </dgm:pt>
    <dgm:pt modelId="{00BFE799-948C-4D01-920A-7C1B60861F40}" type="pres">
      <dgm:prSet presAssocID="{D82E63A9-9AA0-4ACB-B146-D43D987686B4}" presName="parTxOnly" presStyleLbl="node1" presStyleIdx="1" presStyleCnt="3" custScaleX="85130" custScaleY="1294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BAC13-0194-4FDD-9063-A3B1E7026BAE}" type="pres">
      <dgm:prSet presAssocID="{32723F16-E94E-4B74-B3A2-25337026A081}" presName="parTxOnlySpace" presStyleCnt="0"/>
      <dgm:spPr/>
    </dgm:pt>
    <dgm:pt modelId="{8B68CF38-4DE8-4C80-98FD-587ED7FFEEAD}" type="pres">
      <dgm:prSet presAssocID="{06589D4D-8D96-47AE-8E6C-807F4807CA50}" presName="parTxOnly" presStyleLbl="node1" presStyleIdx="2" presStyleCnt="3" custScaleX="72951" custScaleY="1294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E5D13C-DC81-49E0-BC54-B90D0CE4C9ED}" srcId="{0219C30E-0F80-4218-B261-6F306007E8DD}" destId="{D82E63A9-9AA0-4ACB-B146-D43D987686B4}" srcOrd="1" destOrd="0" parTransId="{15D786A9-2299-4660-92DD-E06C155404FA}" sibTransId="{32723F16-E94E-4B74-B3A2-25337026A081}"/>
    <dgm:cxn modelId="{B96761A5-1AF3-4C26-BF13-5D87B933EFB0}" type="presOf" srcId="{D69ECEA7-D107-4AD0-8EA0-5DADE117716B}" destId="{07C97400-3EF1-4B75-BCC8-7824F88C62B4}" srcOrd="0" destOrd="0" presId="urn:microsoft.com/office/officeart/2005/8/layout/chevron1"/>
    <dgm:cxn modelId="{DDA280E1-7604-45E2-B5C4-611B7920AF5F}" type="presOf" srcId="{D82E63A9-9AA0-4ACB-B146-D43D987686B4}" destId="{00BFE799-948C-4D01-920A-7C1B60861F40}" srcOrd="0" destOrd="0" presId="urn:microsoft.com/office/officeart/2005/8/layout/chevron1"/>
    <dgm:cxn modelId="{98A48C6C-23AE-4F2B-A7C1-F7628C850ADE}" srcId="{0219C30E-0F80-4218-B261-6F306007E8DD}" destId="{D69ECEA7-D107-4AD0-8EA0-5DADE117716B}" srcOrd="0" destOrd="0" parTransId="{BF36C35A-340D-4AC0-8637-924D47EF4F46}" sibTransId="{4DFA97E3-9D3D-4364-B0FD-0747D0CB5492}"/>
    <dgm:cxn modelId="{A77D8055-6594-4CEB-B0FC-08701D7F0A04}" type="presOf" srcId="{0219C30E-0F80-4218-B261-6F306007E8DD}" destId="{A8D6FDD9-867B-4153-BE0B-56EED8785E03}" srcOrd="0" destOrd="0" presId="urn:microsoft.com/office/officeart/2005/8/layout/chevron1"/>
    <dgm:cxn modelId="{FF23516E-40BE-4684-8C89-890F8A4956E6}" srcId="{0219C30E-0F80-4218-B261-6F306007E8DD}" destId="{06589D4D-8D96-47AE-8E6C-807F4807CA50}" srcOrd="2" destOrd="0" parTransId="{39CF6FD9-2372-4648-966A-24A62CF71631}" sibTransId="{9B089B78-D704-46D6-84A9-F7ED2F4E3D7F}"/>
    <dgm:cxn modelId="{1E4AFBA5-93E6-49FF-AC5D-97805F35E7FD}" type="presOf" srcId="{06589D4D-8D96-47AE-8E6C-807F4807CA50}" destId="{8B68CF38-4DE8-4C80-98FD-587ED7FFEEAD}" srcOrd="0" destOrd="0" presId="urn:microsoft.com/office/officeart/2005/8/layout/chevron1"/>
    <dgm:cxn modelId="{DE279CB0-405B-418D-BC56-B4873EF51FCA}" type="presParOf" srcId="{A8D6FDD9-867B-4153-BE0B-56EED8785E03}" destId="{07C97400-3EF1-4B75-BCC8-7824F88C62B4}" srcOrd="0" destOrd="0" presId="urn:microsoft.com/office/officeart/2005/8/layout/chevron1"/>
    <dgm:cxn modelId="{107EB4A0-8C2F-4D75-AF58-C314AFE6B378}" type="presParOf" srcId="{A8D6FDD9-867B-4153-BE0B-56EED8785E03}" destId="{0DD0FB08-EA47-4A54-8E04-879D00C9E478}" srcOrd="1" destOrd="0" presId="urn:microsoft.com/office/officeart/2005/8/layout/chevron1"/>
    <dgm:cxn modelId="{9B936124-DD79-4543-8770-9E2301AB82D3}" type="presParOf" srcId="{A8D6FDD9-867B-4153-BE0B-56EED8785E03}" destId="{00BFE799-948C-4D01-920A-7C1B60861F40}" srcOrd="2" destOrd="0" presId="urn:microsoft.com/office/officeart/2005/8/layout/chevron1"/>
    <dgm:cxn modelId="{641A83F5-B27C-42B4-B7E5-C255A77D6038}" type="presParOf" srcId="{A8D6FDD9-867B-4153-BE0B-56EED8785E03}" destId="{D83BAC13-0194-4FDD-9063-A3B1E7026BAE}" srcOrd="3" destOrd="0" presId="urn:microsoft.com/office/officeart/2005/8/layout/chevron1"/>
    <dgm:cxn modelId="{19A88163-6BD7-4F2A-951E-04B1B2E1DD91}" type="presParOf" srcId="{A8D6FDD9-867B-4153-BE0B-56EED8785E03}" destId="{8B68CF38-4DE8-4C80-98FD-587ED7FFEEA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B01DD0-098D-49C4-AFDF-5DEC2B598D03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43388C-97E8-4F20-B6D7-65B8C0C3F233}">
      <dgm:prSet phldrT="[Text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bn-IN" dirty="0"/>
            <a:t>১২</a:t>
          </a:r>
          <a:endParaRPr lang="en-US" dirty="0"/>
        </a:p>
      </dgm:t>
    </dgm:pt>
    <dgm:pt modelId="{42F04230-602B-4545-B36C-83488706A23F}" type="parTrans" cxnId="{E92AFA34-695A-4E72-AF61-197320DD5565}">
      <dgm:prSet/>
      <dgm:spPr/>
      <dgm:t>
        <a:bodyPr/>
        <a:lstStyle/>
        <a:p>
          <a:endParaRPr lang="en-US"/>
        </a:p>
      </dgm:t>
    </dgm:pt>
    <dgm:pt modelId="{4109E6CA-D8E8-4765-8AB1-6A24D213790B}" type="sibTrans" cxnId="{E92AFA34-695A-4E72-AF61-197320DD5565}">
      <dgm:prSet/>
      <dgm:spPr/>
      <dgm:t>
        <a:bodyPr/>
        <a:lstStyle/>
        <a:p>
          <a:endParaRPr lang="en-US"/>
        </a:p>
      </dgm:t>
    </dgm:pt>
    <dgm:pt modelId="{60D43CBC-3269-4C36-A3C7-12D4857060EA}">
      <dgm:prSet phldrT="[Text]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bn-IN" dirty="0"/>
            <a:t>১৬</a:t>
          </a:r>
          <a:endParaRPr lang="en-US" dirty="0"/>
        </a:p>
      </dgm:t>
    </dgm:pt>
    <dgm:pt modelId="{B204276E-5487-4E29-B399-1CA77AF8AA3A}" type="parTrans" cxnId="{72371943-6A90-4735-B800-86B6C18FDE03}">
      <dgm:prSet/>
      <dgm:spPr/>
      <dgm:t>
        <a:bodyPr/>
        <a:lstStyle/>
        <a:p>
          <a:endParaRPr lang="en-US"/>
        </a:p>
      </dgm:t>
    </dgm:pt>
    <dgm:pt modelId="{59519CC8-0DF6-4E57-B1E3-21C9F34819EE}" type="sibTrans" cxnId="{72371943-6A90-4735-B800-86B6C18FDE03}">
      <dgm:prSet/>
      <dgm:spPr/>
      <dgm:t>
        <a:bodyPr/>
        <a:lstStyle/>
        <a:p>
          <a:endParaRPr lang="en-US"/>
        </a:p>
      </dgm:t>
    </dgm:pt>
    <dgm:pt modelId="{28722781-CD9F-43BF-B819-BFF331DB0D3F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IN" dirty="0"/>
            <a:t>২০</a:t>
          </a:r>
          <a:endParaRPr lang="en-US" dirty="0"/>
        </a:p>
      </dgm:t>
    </dgm:pt>
    <dgm:pt modelId="{3169FB22-57A5-44EA-BA3F-8308AC026504}" type="parTrans" cxnId="{ECB8CCAB-8685-4A5C-A0C1-6DDD88C560B1}">
      <dgm:prSet/>
      <dgm:spPr/>
      <dgm:t>
        <a:bodyPr/>
        <a:lstStyle/>
        <a:p>
          <a:endParaRPr lang="en-US"/>
        </a:p>
      </dgm:t>
    </dgm:pt>
    <dgm:pt modelId="{7358F247-E0FE-43E5-80B3-4168AB76A168}" type="sibTrans" cxnId="{ECB8CCAB-8685-4A5C-A0C1-6DDD88C560B1}">
      <dgm:prSet/>
      <dgm:spPr/>
      <dgm:t>
        <a:bodyPr/>
        <a:lstStyle/>
        <a:p>
          <a:endParaRPr lang="en-US"/>
        </a:p>
      </dgm:t>
    </dgm:pt>
    <dgm:pt modelId="{09E362ED-C8DD-4026-AC97-9A10FECF30A5}" type="pres">
      <dgm:prSet presAssocID="{17B01DD0-098D-49C4-AFDF-5DEC2B598D03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21CACC3-E643-49F5-91EB-998043D28921}" type="pres">
      <dgm:prSet presAssocID="{28722781-CD9F-43BF-B819-BFF331DB0D3F}" presName="Accent3" presStyleCnt="0"/>
      <dgm:spPr/>
    </dgm:pt>
    <dgm:pt modelId="{266607E0-72A4-4589-B07C-FDCA9F15D9DE}" type="pres">
      <dgm:prSet presAssocID="{28722781-CD9F-43BF-B819-BFF331DB0D3F}" presName="Accent" presStyleLbl="node1" presStyleIdx="0" presStyleCnt="3"/>
      <dgm:spPr/>
    </dgm:pt>
    <dgm:pt modelId="{40C42493-86CC-4E26-8874-593554957A2D}" type="pres">
      <dgm:prSet presAssocID="{28722781-CD9F-43BF-B819-BFF331DB0D3F}" presName="ParentBackground3" presStyleCnt="0"/>
      <dgm:spPr/>
    </dgm:pt>
    <dgm:pt modelId="{D28CC864-277E-4670-8FBB-24425E2C14C0}" type="pres">
      <dgm:prSet presAssocID="{28722781-CD9F-43BF-B819-BFF331DB0D3F}" presName="ParentBackground" presStyleLbl="fgAcc1" presStyleIdx="0" presStyleCnt="3"/>
      <dgm:spPr/>
      <dgm:t>
        <a:bodyPr/>
        <a:lstStyle/>
        <a:p>
          <a:endParaRPr lang="en-US"/>
        </a:p>
      </dgm:t>
    </dgm:pt>
    <dgm:pt modelId="{8D9A37FD-2D3F-4606-8A13-5FB05A4C85AC}" type="pres">
      <dgm:prSet presAssocID="{28722781-CD9F-43BF-B819-BFF331DB0D3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FCBEF5-502E-424C-A22F-8E1A0AAD1177}" type="pres">
      <dgm:prSet presAssocID="{60D43CBC-3269-4C36-A3C7-12D4857060EA}" presName="Accent2" presStyleCnt="0"/>
      <dgm:spPr/>
    </dgm:pt>
    <dgm:pt modelId="{D518A9E5-783F-4489-A2E5-822399814180}" type="pres">
      <dgm:prSet presAssocID="{60D43CBC-3269-4C36-A3C7-12D4857060EA}" presName="Accent" presStyleLbl="node1" presStyleIdx="1" presStyleCnt="3"/>
      <dgm:spPr/>
    </dgm:pt>
    <dgm:pt modelId="{380546C8-2CC9-4BA7-B70F-7719CEE377E7}" type="pres">
      <dgm:prSet presAssocID="{60D43CBC-3269-4C36-A3C7-12D4857060EA}" presName="ParentBackground2" presStyleCnt="0"/>
      <dgm:spPr/>
    </dgm:pt>
    <dgm:pt modelId="{E0AB2FB7-A9F2-49A3-ADE0-72D32091EF1C}" type="pres">
      <dgm:prSet presAssocID="{60D43CBC-3269-4C36-A3C7-12D4857060EA}" presName="ParentBackground" presStyleLbl="fgAcc1" presStyleIdx="1" presStyleCnt="3"/>
      <dgm:spPr/>
      <dgm:t>
        <a:bodyPr/>
        <a:lstStyle/>
        <a:p>
          <a:endParaRPr lang="en-US"/>
        </a:p>
      </dgm:t>
    </dgm:pt>
    <dgm:pt modelId="{72AF6BED-8AA0-4C28-A177-66EA93EB7272}" type="pres">
      <dgm:prSet presAssocID="{60D43CBC-3269-4C36-A3C7-12D4857060EA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76F4D8-FF05-4A46-BBA6-9B8B2C08E5C9}" type="pres">
      <dgm:prSet presAssocID="{5F43388C-97E8-4F20-B6D7-65B8C0C3F233}" presName="Accent1" presStyleCnt="0"/>
      <dgm:spPr/>
    </dgm:pt>
    <dgm:pt modelId="{94140DFB-6414-4354-B79F-B8AE4EB20EE4}" type="pres">
      <dgm:prSet presAssocID="{5F43388C-97E8-4F20-B6D7-65B8C0C3F233}" presName="Accent" presStyleLbl="node1" presStyleIdx="2" presStyleCnt="3"/>
      <dgm:spPr/>
    </dgm:pt>
    <dgm:pt modelId="{15CF1886-744D-480F-BABB-1B8989FB0E69}" type="pres">
      <dgm:prSet presAssocID="{5F43388C-97E8-4F20-B6D7-65B8C0C3F233}" presName="ParentBackground1" presStyleCnt="0"/>
      <dgm:spPr/>
    </dgm:pt>
    <dgm:pt modelId="{B90E2F87-64E6-472D-8C60-594F714AA528}" type="pres">
      <dgm:prSet presAssocID="{5F43388C-97E8-4F20-B6D7-65B8C0C3F233}" presName="ParentBackground" presStyleLbl="fgAcc1" presStyleIdx="2" presStyleCnt="3"/>
      <dgm:spPr/>
      <dgm:t>
        <a:bodyPr/>
        <a:lstStyle/>
        <a:p>
          <a:endParaRPr lang="en-US"/>
        </a:p>
      </dgm:t>
    </dgm:pt>
    <dgm:pt modelId="{7B1C317A-F5EF-4B9E-A92E-F8588D8A0A37}" type="pres">
      <dgm:prSet presAssocID="{5F43388C-97E8-4F20-B6D7-65B8C0C3F233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7692CA-B77B-4338-8951-DE3CD3BC8375}" type="presOf" srcId="{60D43CBC-3269-4C36-A3C7-12D4857060EA}" destId="{72AF6BED-8AA0-4C28-A177-66EA93EB7272}" srcOrd="1" destOrd="0" presId="urn:microsoft.com/office/officeart/2011/layout/CircleProcess"/>
    <dgm:cxn modelId="{E92AFA34-695A-4E72-AF61-197320DD5565}" srcId="{17B01DD0-098D-49C4-AFDF-5DEC2B598D03}" destId="{5F43388C-97E8-4F20-B6D7-65B8C0C3F233}" srcOrd="0" destOrd="0" parTransId="{42F04230-602B-4545-B36C-83488706A23F}" sibTransId="{4109E6CA-D8E8-4765-8AB1-6A24D213790B}"/>
    <dgm:cxn modelId="{BE4CB452-BF13-4BF2-8F47-87D689A4C7EA}" type="presOf" srcId="{5F43388C-97E8-4F20-B6D7-65B8C0C3F233}" destId="{7B1C317A-F5EF-4B9E-A92E-F8588D8A0A37}" srcOrd="1" destOrd="0" presId="urn:microsoft.com/office/officeart/2011/layout/CircleProcess"/>
    <dgm:cxn modelId="{257B6B49-08FD-4C40-85CF-2045690267FA}" type="presOf" srcId="{17B01DD0-098D-49C4-AFDF-5DEC2B598D03}" destId="{09E362ED-C8DD-4026-AC97-9A10FECF30A5}" srcOrd="0" destOrd="0" presId="urn:microsoft.com/office/officeart/2011/layout/CircleProcess"/>
    <dgm:cxn modelId="{63992055-68CE-4A2E-91E7-F025337A36C3}" type="presOf" srcId="{5F43388C-97E8-4F20-B6D7-65B8C0C3F233}" destId="{B90E2F87-64E6-472D-8C60-594F714AA528}" srcOrd="0" destOrd="0" presId="urn:microsoft.com/office/officeart/2011/layout/CircleProcess"/>
    <dgm:cxn modelId="{72371943-6A90-4735-B800-86B6C18FDE03}" srcId="{17B01DD0-098D-49C4-AFDF-5DEC2B598D03}" destId="{60D43CBC-3269-4C36-A3C7-12D4857060EA}" srcOrd="1" destOrd="0" parTransId="{B204276E-5487-4E29-B399-1CA77AF8AA3A}" sibTransId="{59519CC8-0DF6-4E57-B1E3-21C9F34819EE}"/>
    <dgm:cxn modelId="{464A0C63-278F-482D-A185-00DB6CF5F49C}" type="presOf" srcId="{28722781-CD9F-43BF-B819-BFF331DB0D3F}" destId="{D28CC864-277E-4670-8FBB-24425E2C14C0}" srcOrd="0" destOrd="0" presId="urn:microsoft.com/office/officeart/2011/layout/CircleProcess"/>
    <dgm:cxn modelId="{ECB8CCAB-8685-4A5C-A0C1-6DDD88C560B1}" srcId="{17B01DD0-098D-49C4-AFDF-5DEC2B598D03}" destId="{28722781-CD9F-43BF-B819-BFF331DB0D3F}" srcOrd="2" destOrd="0" parTransId="{3169FB22-57A5-44EA-BA3F-8308AC026504}" sibTransId="{7358F247-E0FE-43E5-80B3-4168AB76A168}"/>
    <dgm:cxn modelId="{1D51C602-F498-4D7F-AD90-109336CA9BEF}" type="presOf" srcId="{60D43CBC-3269-4C36-A3C7-12D4857060EA}" destId="{E0AB2FB7-A9F2-49A3-ADE0-72D32091EF1C}" srcOrd="0" destOrd="0" presId="urn:microsoft.com/office/officeart/2011/layout/CircleProcess"/>
    <dgm:cxn modelId="{A9FC8180-EE21-4830-9773-EF6C148480F4}" type="presOf" srcId="{28722781-CD9F-43BF-B819-BFF331DB0D3F}" destId="{8D9A37FD-2D3F-4606-8A13-5FB05A4C85AC}" srcOrd="1" destOrd="0" presId="urn:microsoft.com/office/officeart/2011/layout/CircleProcess"/>
    <dgm:cxn modelId="{14151329-24FA-464C-8447-C5B388DE7B56}" type="presParOf" srcId="{09E362ED-C8DD-4026-AC97-9A10FECF30A5}" destId="{A21CACC3-E643-49F5-91EB-998043D28921}" srcOrd="0" destOrd="0" presId="urn:microsoft.com/office/officeart/2011/layout/CircleProcess"/>
    <dgm:cxn modelId="{E81E56D3-C2CA-410E-BE3C-621D2AA8774C}" type="presParOf" srcId="{A21CACC3-E643-49F5-91EB-998043D28921}" destId="{266607E0-72A4-4589-B07C-FDCA9F15D9DE}" srcOrd="0" destOrd="0" presId="urn:microsoft.com/office/officeart/2011/layout/CircleProcess"/>
    <dgm:cxn modelId="{1129788F-975E-42D5-A1F3-F14FDFB52FA5}" type="presParOf" srcId="{09E362ED-C8DD-4026-AC97-9A10FECF30A5}" destId="{40C42493-86CC-4E26-8874-593554957A2D}" srcOrd="1" destOrd="0" presId="urn:microsoft.com/office/officeart/2011/layout/CircleProcess"/>
    <dgm:cxn modelId="{1B454719-6EC6-44A1-8B7F-7EF8B1B00D71}" type="presParOf" srcId="{40C42493-86CC-4E26-8874-593554957A2D}" destId="{D28CC864-277E-4670-8FBB-24425E2C14C0}" srcOrd="0" destOrd="0" presId="urn:microsoft.com/office/officeart/2011/layout/CircleProcess"/>
    <dgm:cxn modelId="{3B03E8D6-07DD-40B9-BEAD-EF13EB01CF0B}" type="presParOf" srcId="{09E362ED-C8DD-4026-AC97-9A10FECF30A5}" destId="{8D9A37FD-2D3F-4606-8A13-5FB05A4C85AC}" srcOrd="2" destOrd="0" presId="urn:microsoft.com/office/officeart/2011/layout/CircleProcess"/>
    <dgm:cxn modelId="{7D84E359-45AA-46BB-BC72-9708189D6EB4}" type="presParOf" srcId="{09E362ED-C8DD-4026-AC97-9A10FECF30A5}" destId="{05FCBEF5-502E-424C-A22F-8E1A0AAD1177}" srcOrd="3" destOrd="0" presId="urn:microsoft.com/office/officeart/2011/layout/CircleProcess"/>
    <dgm:cxn modelId="{ABAEC4A3-B51A-43AF-BC89-5240D36E0BE2}" type="presParOf" srcId="{05FCBEF5-502E-424C-A22F-8E1A0AAD1177}" destId="{D518A9E5-783F-4489-A2E5-822399814180}" srcOrd="0" destOrd="0" presId="urn:microsoft.com/office/officeart/2011/layout/CircleProcess"/>
    <dgm:cxn modelId="{80E2BDDC-83F5-4870-8ECF-F26CCB7AC2B9}" type="presParOf" srcId="{09E362ED-C8DD-4026-AC97-9A10FECF30A5}" destId="{380546C8-2CC9-4BA7-B70F-7719CEE377E7}" srcOrd="4" destOrd="0" presId="urn:microsoft.com/office/officeart/2011/layout/CircleProcess"/>
    <dgm:cxn modelId="{01E65F33-AD1A-4692-B4FE-05F1626DC904}" type="presParOf" srcId="{380546C8-2CC9-4BA7-B70F-7719CEE377E7}" destId="{E0AB2FB7-A9F2-49A3-ADE0-72D32091EF1C}" srcOrd="0" destOrd="0" presId="urn:microsoft.com/office/officeart/2011/layout/CircleProcess"/>
    <dgm:cxn modelId="{E59750EC-BC87-46C4-A3E8-5FDA9E1BB5EC}" type="presParOf" srcId="{09E362ED-C8DD-4026-AC97-9A10FECF30A5}" destId="{72AF6BED-8AA0-4C28-A177-66EA93EB7272}" srcOrd="5" destOrd="0" presId="urn:microsoft.com/office/officeart/2011/layout/CircleProcess"/>
    <dgm:cxn modelId="{6DB8D6DC-1776-4EAA-A345-D679051A1F15}" type="presParOf" srcId="{09E362ED-C8DD-4026-AC97-9A10FECF30A5}" destId="{0F76F4D8-FF05-4A46-BBA6-9B8B2C08E5C9}" srcOrd="6" destOrd="0" presId="urn:microsoft.com/office/officeart/2011/layout/CircleProcess"/>
    <dgm:cxn modelId="{239FB56B-3592-486E-B33D-5ACC0D9B89F3}" type="presParOf" srcId="{0F76F4D8-FF05-4A46-BBA6-9B8B2C08E5C9}" destId="{94140DFB-6414-4354-B79F-B8AE4EB20EE4}" srcOrd="0" destOrd="0" presId="urn:microsoft.com/office/officeart/2011/layout/CircleProcess"/>
    <dgm:cxn modelId="{B1E107F7-0B5C-4C1E-8EFE-D89555DA8009}" type="presParOf" srcId="{09E362ED-C8DD-4026-AC97-9A10FECF30A5}" destId="{15CF1886-744D-480F-BABB-1B8989FB0E69}" srcOrd="7" destOrd="0" presId="urn:microsoft.com/office/officeart/2011/layout/CircleProcess"/>
    <dgm:cxn modelId="{41EA8AC2-41E0-4489-8098-4F27AC13FA0B}" type="presParOf" srcId="{15CF1886-744D-480F-BABB-1B8989FB0E69}" destId="{B90E2F87-64E6-472D-8C60-594F714AA528}" srcOrd="0" destOrd="0" presId="urn:microsoft.com/office/officeart/2011/layout/CircleProcess"/>
    <dgm:cxn modelId="{9535C816-1171-4B11-A08D-9566CBE7A0CA}" type="presParOf" srcId="{09E362ED-C8DD-4026-AC97-9A10FECF30A5}" destId="{7B1C317A-F5EF-4B9E-A92E-F8588D8A0A37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482F73-49F5-415A-8EE5-965DC9B01516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64F752-35EB-406D-876A-AC7A2E6802C9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IN" dirty="0"/>
            <a:t>১৫</a:t>
          </a:r>
          <a:endParaRPr lang="en-US" dirty="0"/>
        </a:p>
      </dgm:t>
    </dgm:pt>
    <dgm:pt modelId="{551FD53E-3867-415D-9F0C-CC5121C13241}" type="parTrans" cxnId="{8EBDEA86-124E-4A7E-B188-42375D338468}">
      <dgm:prSet/>
      <dgm:spPr/>
      <dgm:t>
        <a:bodyPr/>
        <a:lstStyle/>
        <a:p>
          <a:endParaRPr lang="en-US"/>
        </a:p>
      </dgm:t>
    </dgm:pt>
    <dgm:pt modelId="{9788AC0B-D6E4-450D-B52E-2CC19F4AFE94}" type="sibTrans" cxnId="{8EBDEA86-124E-4A7E-B188-42375D338468}">
      <dgm:prSet/>
      <dgm:spPr/>
      <dgm:t>
        <a:bodyPr/>
        <a:lstStyle/>
        <a:p>
          <a:endParaRPr lang="en-US"/>
        </a:p>
      </dgm:t>
    </dgm:pt>
    <dgm:pt modelId="{68378001-C277-45B8-BEB3-24F01CAE1558}">
      <dgm:prSet phldrT="[Text]"/>
      <dgm:spPr>
        <a:solidFill>
          <a:srgbClr val="FFFF00"/>
        </a:solidFill>
      </dgm:spPr>
      <dgm:t>
        <a:bodyPr/>
        <a:lstStyle/>
        <a:p>
          <a:r>
            <a:rPr lang="bn-IN" dirty="0"/>
            <a:t>২০</a:t>
          </a:r>
          <a:endParaRPr lang="en-US" dirty="0"/>
        </a:p>
      </dgm:t>
    </dgm:pt>
    <dgm:pt modelId="{27A47467-64F8-452E-BAF7-B8BE4449B858}" type="parTrans" cxnId="{C1F7800A-47B6-4051-B2EB-89C94A4EFCB6}">
      <dgm:prSet/>
      <dgm:spPr/>
      <dgm:t>
        <a:bodyPr/>
        <a:lstStyle/>
        <a:p>
          <a:endParaRPr lang="en-US"/>
        </a:p>
      </dgm:t>
    </dgm:pt>
    <dgm:pt modelId="{783A61FC-EB82-4D20-92B4-1333C1C92DC5}" type="sibTrans" cxnId="{C1F7800A-47B6-4051-B2EB-89C94A4EFCB6}">
      <dgm:prSet/>
      <dgm:spPr/>
      <dgm:t>
        <a:bodyPr/>
        <a:lstStyle/>
        <a:p>
          <a:endParaRPr lang="en-US"/>
        </a:p>
      </dgm:t>
    </dgm:pt>
    <dgm:pt modelId="{ED4F05A1-CC6C-4ECC-85D3-AC4C8A1FB41F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IN" dirty="0"/>
            <a:t>২৫</a:t>
          </a:r>
          <a:endParaRPr lang="en-US" dirty="0"/>
        </a:p>
      </dgm:t>
    </dgm:pt>
    <dgm:pt modelId="{705F2E41-51D1-4CB0-AE38-6F915C46A072}" type="parTrans" cxnId="{2C000AC4-87B0-4916-B2E5-69C1FEEB216B}">
      <dgm:prSet/>
      <dgm:spPr/>
      <dgm:t>
        <a:bodyPr/>
        <a:lstStyle/>
        <a:p>
          <a:endParaRPr lang="en-US"/>
        </a:p>
      </dgm:t>
    </dgm:pt>
    <dgm:pt modelId="{DF72E9A5-AD3E-4F48-BC54-E9EBE839956D}" type="sibTrans" cxnId="{2C000AC4-87B0-4916-B2E5-69C1FEEB216B}">
      <dgm:prSet/>
      <dgm:spPr/>
      <dgm:t>
        <a:bodyPr/>
        <a:lstStyle/>
        <a:p>
          <a:endParaRPr lang="en-US"/>
        </a:p>
      </dgm:t>
    </dgm:pt>
    <dgm:pt modelId="{158F4BD1-AE37-4286-A3C1-CBC1972FBC5A}" type="pres">
      <dgm:prSet presAssocID="{B7482F73-49F5-415A-8EE5-965DC9B01516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421BB724-765E-4CBA-AC23-AEBF45373587}" type="pres">
      <dgm:prSet presAssocID="{ED4F05A1-CC6C-4ECC-85D3-AC4C8A1FB41F}" presName="Accent3" presStyleCnt="0"/>
      <dgm:spPr/>
    </dgm:pt>
    <dgm:pt modelId="{21849B42-FC00-4936-B6A7-025931B63893}" type="pres">
      <dgm:prSet presAssocID="{ED4F05A1-CC6C-4ECC-85D3-AC4C8A1FB41F}" presName="Accent" presStyleLbl="node1" presStyleIdx="0" presStyleCnt="3"/>
      <dgm:spPr/>
    </dgm:pt>
    <dgm:pt modelId="{D308E576-5B0B-4DD2-BDDD-681619081689}" type="pres">
      <dgm:prSet presAssocID="{ED4F05A1-CC6C-4ECC-85D3-AC4C8A1FB41F}" presName="ParentBackground3" presStyleCnt="0"/>
      <dgm:spPr/>
    </dgm:pt>
    <dgm:pt modelId="{6724DF59-4038-4D1E-97D9-D88B39DC051B}" type="pres">
      <dgm:prSet presAssocID="{ED4F05A1-CC6C-4ECC-85D3-AC4C8A1FB41F}" presName="ParentBackground" presStyleLbl="fgAcc1" presStyleIdx="0" presStyleCnt="3"/>
      <dgm:spPr/>
      <dgm:t>
        <a:bodyPr/>
        <a:lstStyle/>
        <a:p>
          <a:endParaRPr lang="en-US"/>
        </a:p>
      </dgm:t>
    </dgm:pt>
    <dgm:pt modelId="{0357C424-38EF-4BD4-8825-17E6ED6A7EA3}" type="pres">
      <dgm:prSet presAssocID="{ED4F05A1-CC6C-4ECC-85D3-AC4C8A1FB41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96B901-2C10-4C09-90F3-66D9F6868A1A}" type="pres">
      <dgm:prSet presAssocID="{68378001-C277-45B8-BEB3-24F01CAE1558}" presName="Accent2" presStyleCnt="0"/>
      <dgm:spPr/>
    </dgm:pt>
    <dgm:pt modelId="{0E0D5428-F551-46C4-A7B1-8A3E760CD013}" type="pres">
      <dgm:prSet presAssocID="{68378001-C277-45B8-BEB3-24F01CAE1558}" presName="Accent" presStyleLbl="node1" presStyleIdx="1" presStyleCnt="3" custLinFactNeighborX="3202" custLinFactNeighborY="-1597"/>
      <dgm:spPr/>
    </dgm:pt>
    <dgm:pt modelId="{3BEBB84C-0E4B-4713-9845-9A99C2C3DBBA}" type="pres">
      <dgm:prSet presAssocID="{68378001-C277-45B8-BEB3-24F01CAE1558}" presName="ParentBackground2" presStyleCnt="0"/>
      <dgm:spPr/>
    </dgm:pt>
    <dgm:pt modelId="{C2E8C9AE-676F-4513-A2CC-2F2DE5295B7A}" type="pres">
      <dgm:prSet presAssocID="{68378001-C277-45B8-BEB3-24F01CAE1558}" presName="ParentBackground" presStyleLbl="fgAcc1" presStyleIdx="1" presStyleCnt="3"/>
      <dgm:spPr/>
      <dgm:t>
        <a:bodyPr/>
        <a:lstStyle/>
        <a:p>
          <a:endParaRPr lang="en-US"/>
        </a:p>
      </dgm:t>
    </dgm:pt>
    <dgm:pt modelId="{B09C261F-398E-459F-AB5D-F11CFA4F3D69}" type="pres">
      <dgm:prSet presAssocID="{68378001-C277-45B8-BEB3-24F01CAE1558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F31040-6B0E-46B4-829F-68F8F0A7048C}" type="pres">
      <dgm:prSet presAssocID="{D964F752-35EB-406D-876A-AC7A2E6802C9}" presName="Accent1" presStyleCnt="0"/>
      <dgm:spPr/>
    </dgm:pt>
    <dgm:pt modelId="{9C1B2C92-3867-41C1-AF69-8B618FAF94BA}" type="pres">
      <dgm:prSet presAssocID="{D964F752-35EB-406D-876A-AC7A2E6802C9}" presName="Accent" presStyleLbl="node1" presStyleIdx="2" presStyleCnt="3"/>
      <dgm:spPr/>
    </dgm:pt>
    <dgm:pt modelId="{56530803-0F32-4B5E-923D-488BB928CDA1}" type="pres">
      <dgm:prSet presAssocID="{D964F752-35EB-406D-876A-AC7A2E6802C9}" presName="ParentBackground1" presStyleCnt="0"/>
      <dgm:spPr/>
    </dgm:pt>
    <dgm:pt modelId="{37295138-B3F9-4880-B299-240390E31688}" type="pres">
      <dgm:prSet presAssocID="{D964F752-35EB-406D-876A-AC7A2E6802C9}" presName="ParentBackground" presStyleLbl="fgAcc1" presStyleIdx="2" presStyleCnt="3"/>
      <dgm:spPr/>
      <dgm:t>
        <a:bodyPr/>
        <a:lstStyle/>
        <a:p>
          <a:endParaRPr lang="en-US"/>
        </a:p>
      </dgm:t>
    </dgm:pt>
    <dgm:pt modelId="{815432F9-3F46-4C32-8991-C87C6D4E4FA1}" type="pres">
      <dgm:prSet presAssocID="{D964F752-35EB-406D-876A-AC7A2E6802C9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8AB1F1-E0AC-41DE-BBB8-D333C10DD752}" type="presOf" srcId="{D964F752-35EB-406D-876A-AC7A2E6802C9}" destId="{37295138-B3F9-4880-B299-240390E31688}" srcOrd="0" destOrd="0" presId="urn:microsoft.com/office/officeart/2011/layout/CircleProcess"/>
    <dgm:cxn modelId="{EAC152F1-B77A-4C27-875C-A14E152C4F00}" type="presOf" srcId="{68378001-C277-45B8-BEB3-24F01CAE1558}" destId="{C2E8C9AE-676F-4513-A2CC-2F2DE5295B7A}" srcOrd="0" destOrd="0" presId="urn:microsoft.com/office/officeart/2011/layout/CircleProcess"/>
    <dgm:cxn modelId="{C692031C-6FAB-4BE6-B2C0-21FC10BA01CD}" type="presOf" srcId="{B7482F73-49F5-415A-8EE5-965DC9B01516}" destId="{158F4BD1-AE37-4286-A3C1-CBC1972FBC5A}" srcOrd="0" destOrd="0" presId="urn:microsoft.com/office/officeart/2011/layout/CircleProcess"/>
    <dgm:cxn modelId="{30A12178-757D-4A9A-BAC2-C05AC66B0A7C}" type="presOf" srcId="{ED4F05A1-CC6C-4ECC-85D3-AC4C8A1FB41F}" destId="{0357C424-38EF-4BD4-8825-17E6ED6A7EA3}" srcOrd="1" destOrd="0" presId="urn:microsoft.com/office/officeart/2011/layout/CircleProcess"/>
    <dgm:cxn modelId="{C1F7800A-47B6-4051-B2EB-89C94A4EFCB6}" srcId="{B7482F73-49F5-415A-8EE5-965DC9B01516}" destId="{68378001-C277-45B8-BEB3-24F01CAE1558}" srcOrd="1" destOrd="0" parTransId="{27A47467-64F8-452E-BAF7-B8BE4449B858}" sibTransId="{783A61FC-EB82-4D20-92B4-1333C1C92DC5}"/>
    <dgm:cxn modelId="{3D6E2E46-4102-43A5-8905-8EC3CE0203D0}" type="presOf" srcId="{D964F752-35EB-406D-876A-AC7A2E6802C9}" destId="{815432F9-3F46-4C32-8991-C87C6D4E4FA1}" srcOrd="1" destOrd="0" presId="urn:microsoft.com/office/officeart/2011/layout/CircleProcess"/>
    <dgm:cxn modelId="{8EBDEA86-124E-4A7E-B188-42375D338468}" srcId="{B7482F73-49F5-415A-8EE5-965DC9B01516}" destId="{D964F752-35EB-406D-876A-AC7A2E6802C9}" srcOrd="0" destOrd="0" parTransId="{551FD53E-3867-415D-9F0C-CC5121C13241}" sibTransId="{9788AC0B-D6E4-450D-B52E-2CC19F4AFE94}"/>
    <dgm:cxn modelId="{F375B0AE-2088-4815-A075-A60A7FFA486A}" type="presOf" srcId="{ED4F05A1-CC6C-4ECC-85D3-AC4C8A1FB41F}" destId="{6724DF59-4038-4D1E-97D9-D88B39DC051B}" srcOrd="0" destOrd="0" presId="urn:microsoft.com/office/officeart/2011/layout/CircleProcess"/>
    <dgm:cxn modelId="{F1102EE5-A504-43DC-98B5-AC9B7CEFA186}" type="presOf" srcId="{68378001-C277-45B8-BEB3-24F01CAE1558}" destId="{B09C261F-398E-459F-AB5D-F11CFA4F3D69}" srcOrd="1" destOrd="0" presId="urn:microsoft.com/office/officeart/2011/layout/CircleProcess"/>
    <dgm:cxn modelId="{2C000AC4-87B0-4916-B2E5-69C1FEEB216B}" srcId="{B7482F73-49F5-415A-8EE5-965DC9B01516}" destId="{ED4F05A1-CC6C-4ECC-85D3-AC4C8A1FB41F}" srcOrd="2" destOrd="0" parTransId="{705F2E41-51D1-4CB0-AE38-6F915C46A072}" sibTransId="{DF72E9A5-AD3E-4F48-BC54-E9EBE839956D}"/>
    <dgm:cxn modelId="{3E95E8CA-A0B5-42C1-9C8F-E8E749977558}" type="presParOf" srcId="{158F4BD1-AE37-4286-A3C1-CBC1972FBC5A}" destId="{421BB724-765E-4CBA-AC23-AEBF45373587}" srcOrd="0" destOrd="0" presId="urn:microsoft.com/office/officeart/2011/layout/CircleProcess"/>
    <dgm:cxn modelId="{8C92ABCC-4EF7-40FB-8921-D46BE895497C}" type="presParOf" srcId="{421BB724-765E-4CBA-AC23-AEBF45373587}" destId="{21849B42-FC00-4936-B6A7-025931B63893}" srcOrd="0" destOrd="0" presId="urn:microsoft.com/office/officeart/2011/layout/CircleProcess"/>
    <dgm:cxn modelId="{6C9F8852-9D81-46B0-8DB5-694F4B15990F}" type="presParOf" srcId="{158F4BD1-AE37-4286-A3C1-CBC1972FBC5A}" destId="{D308E576-5B0B-4DD2-BDDD-681619081689}" srcOrd="1" destOrd="0" presId="urn:microsoft.com/office/officeart/2011/layout/CircleProcess"/>
    <dgm:cxn modelId="{351625D2-BCE8-4D0C-B59A-096FB1953432}" type="presParOf" srcId="{D308E576-5B0B-4DD2-BDDD-681619081689}" destId="{6724DF59-4038-4D1E-97D9-D88B39DC051B}" srcOrd="0" destOrd="0" presId="urn:microsoft.com/office/officeart/2011/layout/CircleProcess"/>
    <dgm:cxn modelId="{ACEA35E3-8493-46B9-8B94-A83169886227}" type="presParOf" srcId="{158F4BD1-AE37-4286-A3C1-CBC1972FBC5A}" destId="{0357C424-38EF-4BD4-8825-17E6ED6A7EA3}" srcOrd="2" destOrd="0" presId="urn:microsoft.com/office/officeart/2011/layout/CircleProcess"/>
    <dgm:cxn modelId="{CA3D2D50-FD1C-4BD1-B8F5-3201D29843A1}" type="presParOf" srcId="{158F4BD1-AE37-4286-A3C1-CBC1972FBC5A}" destId="{2496B901-2C10-4C09-90F3-66D9F6868A1A}" srcOrd="3" destOrd="0" presId="urn:microsoft.com/office/officeart/2011/layout/CircleProcess"/>
    <dgm:cxn modelId="{A8673102-D21C-47D9-BDFF-314388983BBC}" type="presParOf" srcId="{2496B901-2C10-4C09-90F3-66D9F6868A1A}" destId="{0E0D5428-F551-46C4-A7B1-8A3E760CD013}" srcOrd="0" destOrd="0" presId="urn:microsoft.com/office/officeart/2011/layout/CircleProcess"/>
    <dgm:cxn modelId="{B708C371-C439-40A1-A47B-AB910CE3BBEC}" type="presParOf" srcId="{158F4BD1-AE37-4286-A3C1-CBC1972FBC5A}" destId="{3BEBB84C-0E4B-4713-9845-9A99C2C3DBBA}" srcOrd="4" destOrd="0" presId="urn:microsoft.com/office/officeart/2011/layout/CircleProcess"/>
    <dgm:cxn modelId="{FF5DE529-78F6-4C3D-AE08-01DE4818E4EE}" type="presParOf" srcId="{3BEBB84C-0E4B-4713-9845-9A99C2C3DBBA}" destId="{C2E8C9AE-676F-4513-A2CC-2F2DE5295B7A}" srcOrd="0" destOrd="0" presId="urn:microsoft.com/office/officeart/2011/layout/CircleProcess"/>
    <dgm:cxn modelId="{043557FC-B505-4CAE-BB48-B149660F349A}" type="presParOf" srcId="{158F4BD1-AE37-4286-A3C1-CBC1972FBC5A}" destId="{B09C261F-398E-459F-AB5D-F11CFA4F3D69}" srcOrd="5" destOrd="0" presId="urn:microsoft.com/office/officeart/2011/layout/CircleProcess"/>
    <dgm:cxn modelId="{ADBC6E48-497E-4AC9-8F64-C713393965F9}" type="presParOf" srcId="{158F4BD1-AE37-4286-A3C1-CBC1972FBC5A}" destId="{ADF31040-6B0E-46B4-829F-68F8F0A7048C}" srcOrd="6" destOrd="0" presId="urn:microsoft.com/office/officeart/2011/layout/CircleProcess"/>
    <dgm:cxn modelId="{D0230846-FF31-4339-A0A9-3D5151B5FD88}" type="presParOf" srcId="{ADF31040-6B0E-46B4-829F-68F8F0A7048C}" destId="{9C1B2C92-3867-41C1-AF69-8B618FAF94BA}" srcOrd="0" destOrd="0" presId="urn:microsoft.com/office/officeart/2011/layout/CircleProcess"/>
    <dgm:cxn modelId="{76954957-459B-4D3E-B392-83E85573AF2C}" type="presParOf" srcId="{158F4BD1-AE37-4286-A3C1-CBC1972FBC5A}" destId="{56530803-0F32-4B5E-923D-488BB928CDA1}" srcOrd="7" destOrd="0" presId="urn:microsoft.com/office/officeart/2011/layout/CircleProcess"/>
    <dgm:cxn modelId="{E32E1774-CDDB-4F4A-BC09-BA2D8DF5BA22}" type="presParOf" srcId="{56530803-0F32-4B5E-923D-488BB928CDA1}" destId="{37295138-B3F9-4880-B299-240390E31688}" srcOrd="0" destOrd="0" presId="urn:microsoft.com/office/officeart/2011/layout/CircleProcess"/>
    <dgm:cxn modelId="{88C8DB2C-5F37-46DE-B38E-2289EC72E4AE}" type="presParOf" srcId="{158F4BD1-AE37-4286-A3C1-CBC1972FBC5A}" destId="{815432F9-3F46-4C32-8991-C87C6D4E4FA1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49AB8-A45B-47C4-9972-D767536EE6A2}">
      <dsp:nvSpPr>
        <dsp:cNvPr id="0" name=""/>
        <dsp:cNvSpPr/>
      </dsp:nvSpPr>
      <dsp:spPr>
        <a:xfrm>
          <a:off x="0" y="2100256"/>
          <a:ext cx="3661576" cy="2006690"/>
        </a:xfrm>
        <a:prstGeom prst="chevron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500" kern="1200" dirty="0">
              <a:latin typeface="NikoshBAN" panose="02000000000000000000" pitchFamily="2" charset="0"/>
              <a:cs typeface="NikoshBAN" panose="02000000000000000000" pitchFamily="2" charset="0"/>
            </a:rPr>
            <a:t>৬</a:t>
          </a:r>
          <a:endParaRPr lang="en-US" sz="6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03345" y="2100256"/>
        <a:ext cx="1654886" cy="2006690"/>
      </dsp:txXfrm>
    </dsp:sp>
    <dsp:sp modelId="{4B9EEC2F-218F-43BA-BA0D-CE75068B0044}">
      <dsp:nvSpPr>
        <dsp:cNvPr id="0" name=""/>
        <dsp:cNvSpPr/>
      </dsp:nvSpPr>
      <dsp:spPr>
        <a:xfrm>
          <a:off x="3224624" y="2001650"/>
          <a:ext cx="3661576" cy="2272066"/>
        </a:xfrm>
        <a:prstGeom prst="chevron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500" kern="1200" dirty="0">
              <a:latin typeface="NikoshBAN" panose="02000000000000000000" pitchFamily="2" charset="0"/>
              <a:cs typeface="NikoshBAN" panose="02000000000000000000" pitchFamily="2" charset="0"/>
            </a:rPr>
            <a:t> ৯</a:t>
          </a:r>
          <a:endParaRPr lang="en-US" sz="6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60657" y="2001650"/>
        <a:ext cx="1389510" cy="2272066"/>
      </dsp:txXfrm>
    </dsp:sp>
    <dsp:sp modelId="{1A03D1CC-2609-4DB7-9ECC-F3490C116848}">
      <dsp:nvSpPr>
        <dsp:cNvPr id="0" name=""/>
        <dsp:cNvSpPr/>
      </dsp:nvSpPr>
      <dsp:spPr>
        <a:xfrm>
          <a:off x="6593842" y="1875128"/>
          <a:ext cx="3661576" cy="2136192"/>
        </a:xfrm>
        <a:prstGeom prst="chevr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500" kern="1200" dirty="0">
              <a:latin typeface="NikoshBAN" panose="02000000000000000000" pitchFamily="2" charset="0"/>
              <a:cs typeface="NikoshBAN" panose="02000000000000000000" pitchFamily="2" charset="0"/>
            </a:rPr>
            <a:t>১২</a:t>
          </a:r>
          <a:endParaRPr lang="en-US" sz="6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61938" y="1875128"/>
        <a:ext cx="1525384" cy="21361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203-8927-44B3-98F5-D2ED19B62CA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2C85-0079-48A5-A7C6-6D0422336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3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203-8927-44B3-98F5-D2ED19B62CA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2C85-0079-48A5-A7C6-6D0422336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0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203-8927-44B3-98F5-D2ED19B62CA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2C85-0079-48A5-A7C6-6D0422336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5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203-8927-44B3-98F5-D2ED19B62CA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2C85-0079-48A5-A7C6-6D0422336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9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203-8927-44B3-98F5-D2ED19B62CA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2C85-0079-48A5-A7C6-6D0422336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203-8927-44B3-98F5-D2ED19B62CA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2C85-0079-48A5-A7C6-6D0422336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6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203-8927-44B3-98F5-D2ED19B62CA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2C85-0079-48A5-A7C6-6D0422336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1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203-8927-44B3-98F5-D2ED19B62CA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2C85-0079-48A5-A7C6-6D0422336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4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203-8927-44B3-98F5-D2ED19B62CA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2C85-0079-48A5-A7C6-6D0422336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7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203-8927-44B3-98F5-D2ED19B62CA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2C85-0079-48A5-A7C6-6D0422336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203-8927-44B3-98F5-D2ED19B62CA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2C85-0079-48A5-A7C6-6D0422336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8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DE203-8927-44B3-98F5-D2ED19B62CA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82C85-0079-48A5-A7C6-6D0422336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3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527" y="457200"/>
            <a:ext cx="5015345" cy="36575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15528" y="4253345"/>
            <a:ext cx="5015345" cy="10113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60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2197" y="351693"/>
            <a:ext cx="10916529" cy="60491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একই ভাবে ৪ কে ২,৩,৪ দ্বারা গুণ করলে কোন কোন সংখ্যা পাওয়া য়ায় ?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408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02380725"/>
              </p:ext>
            </p:extLst>
          </p:nvPr>
        </p:nvGraphicFramePr>
        <p:xfrm>
          <a:off x="397162" y="781610"/>
          <a:ext cx="11587020" cy="212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601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C97400-3EF1-4B75-BCC8-7824F88C6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07C97400-3EF1-4B75-BCC8-7824F88C6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07C97400-3EF1-4B75-BCC8-7824F88C6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BFE799-948C-4D01-920A-7C1B60861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00BFE799-948C-4D01-920A-7C1B60861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00BFE799-948C-4D01-920A-7C1B60861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68CF38-4DE8-4C80-98FD-587ED7FFE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graphicEl>
                                              <a:dgm id="{8B68CF38-4DE8-4C80-98FD-587ED7FFE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8B68CF38-4DE8-4C80-98FD-587ED7FFE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28609" y="1911928"/>
            <a:ext cx="2448894" cy="572878"/>
            <a:chOff x="1738620" y="1072948"/>
            <a:chExt cx="4003074" cy="73172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8620" y="1094510"/>
              <a:ext cx="972773" cy="710161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8921" y="1081665"/>
              <a:ext cx="972773" cy="710161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9178" y="1081665"/>
              <a:ext cx="972773" cy="710161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3899" y="1072948"/>
              <a:ext cx="972773" cy="710161"/>
            </a:xfrm>
            <a:prstGeom prst="rect">
              <a:avLst/>
            </a:prstGeom>
          </p:spPr>
        </p:pic>
      </p:grpSp>
      <p:sp>
        <p:nvSpPr>
          <p:cNvPr id="66" name="Rectangle 65"/>
          <p:cNvSpPr/>
          <p:nvPr/>
        </p:nvSpPr>
        <p:spPr>
          <a:xfrm>
            <a:off x="3702608" y="236403"/>
            <a:ext cx="6102499" cy="8458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৪ এর গুণিতক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5981465" y="4255601"/>
            <a:ext cx="2448894" cy="572878"/>
            <a:chOff x="1738620" y="1072948"/>
            <a:chExt cx="4003074" cy="731723"/>
          </a:xfrm>
        </p:grpSpPr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8620" y="1094510"/>
              <a:ext cx="972773" cy="710161"/>
            </a:xfrm>
            <a:prstGeom prst="rect">
              <a:avLst/>
            </a:prstGeom>
          </p:spPr>
        </p:pic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8921" y="1081665"/>
              <a:ext cx="972773" cy="710161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9178" y="1081665"/>
              <a:ext cx="972773" cy="710161"/>
            </a:xfrm>
            <a:prstGeom prst="rect">
              <a:avLst/>
            </a:prstGeom>
          </p:spPr>
        </p:pic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3899" y="1072948"/>
              <a:ext cx="972773" cy="710161"/>
            </a:xfrm>
            <a:prstGeom prst="rect">
              <a:avLst/>
            </a:prstGeom>
          </p:spPr>
        </p:pic>
      </p:grpSp>
      <p:grpSp>
        <p:nvGrpSpPr>
          <p:cNvPr id="72" name="Group 71"/>
          <p:cNvGrpSpPr/>
          <p:nvPr/>
        </p:nvGrpSpPr>
        <p:grpSpPr>
          <a:xfrm>
            <a:off x="3105037" y="4228664"/>
            <a:ext cx="2448894" cy="572878"/>
            <a:chOff x="1738620" y="1072948"/>
            <a:chExt cx="4003074" cy="731723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8620" y="1094510"/>
              <a:ext cx="972773" cy="710161"/>
            </a:xfrm>
            <a:prstGeom prst="rect">
              <a:avLst/>
            </a:prstGeom>
          </p:spPr>
        </p:pic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8921" y="1081665"/>
              <a:ext cx="972773" cy="710161"/>
            </a:xfrm>
            <a:prstGeom prst="rect">
              <a:avLst/>
            </a:prstGeom>
          </p:spPr>
        </p:pic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9178" y="1081665"/>
              <a:ext cx="972773" cy="710161"/>
            </a:xfrm>
            <a:prstGeom prst="rect">
              <a:avLst/>
            </a:prstGeom>
          </p:spPr>
        </p:pic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3899" y="1072948"/>
              <a:ext cx="972773" cy="710161"/>
            </a:xfrm>
            <a:prstGeom prst="rect">
              <a:avLst/>
            </a:prstGeom>
          </p:spPr>
        </p:pic>
      </p:grpSp>
      <p:grpSp>
        <p:nvGrpSpPr>
          <p:cNvPr id="77" name="Group 76"/>
          <p:cNvGrpSpPr/>
          <p:nvPr/>
        </p:nvGrpSpPr>
        <p:grpSpPr>
          <a:xfrm>
            <a:off x="228609" y="4238720"/>
            <a:ext cx="2448894" cy="572878"/>
            <a:chOff x="1738620" y="1072948"/>
            <a:chExt cx="4003074" cy="731723"/>
          </a:xfrm>
        </p:grpSpPr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8620" y="1094510"/>
              <a:ext cx="972773" cy="710161"/>
            </a:xfrm>
            <a:prstGeom prst="rect">
              <a:avLst/>
            </a:prstGeom>
          </p:spPr>
        </p:pic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8921" y="1081665"/>
              <a:ext cx="972773" cy="710161"/>
            </a:xfrm>
            <a:prstGeom prst="rect">
              <a:avLst/>
            </a:prstGeom>
          </p:spPr>
        </p:pic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9178" y="1081665"/>
              <a:ext cx="972773" cy="710161"/>
            </a:xfrm>
            <a:prstGeom prst="rect">
              <a:avLst/>
            </a:prstGeom>
          </p:spPr>
        </p:pic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3899" y="1072948"/>
              <a:ext cx="972773" cy="710161"/>
            </a:xfrm>
            <a:prstGeom prst="rect">
              <a:avLst/>
            </a:prstGeom>
          </p:spPr>
        </p:pic>
      </p:grpSp>
      <p:grpSp>
        <p:nvGrpSpPr>
          <p:cNvPr id="82" name="Group 81"/>
          <p:cNvGrpSpPr/>
          <p:nvPr/>
        </p:nvGrpSpPr>
        <p:grpSpPr>
          <a:xfrm>
            <a:off x="8700782" y="5520572"/>
            <a:ext cx="2448894" cy="572878"/>
            <a:chOff x="1738620" y="1072948"/>
            <a:chExt cx="4003074" cy="731723"/>
          </a:xfrm>
        </p:grpSpPr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8620" y="1094510"/>
              <a:ext cx="972773" cy="710161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8921" y="1081665"/>
              <a:ext cx="972773" cy="710161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9178" y="1081665"/>
              <a:ext cx="972773" cy="710161"/>
            </a:xfrm>
            <a:prstGeom prst="rect">
              <a:avLst/>
            </a:prstGeom>
          </p:spPr>
        </p:pic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3899" y="1072948"/>
              <a:ext cx="972773" cy="710161"/>
            </a:xfrm>
            <a:prstGeom prst="rect">
              <a:avLst/>
            </a:prstGeom>
          </p:spPr>
        </p:pic>
      </p:grpSp>
      <p:grpSp>
        <p:nvGrpSpPr>
          <p:cNvPr id="87" name="Group 86"/>
          <p:cNvGrpSpPr/>
          <p:nvPr/>
        </p:nvGrpSpPr>
        <p:grpSpPr>
          <a:xfrm>
            <a:off x="5979333" y="5486810"/>
            <a:ext cx="2448894" cy="572878"/>
            <a:chOff x="1738620" y="1072948"/>
            <a:chExt cx="4003074" cy="731723"/>
          </a:xfrm>
        </p:grpSpPr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8620" y="1094510"/>
              <a:ext cx="972773" cy="710161"/>
            </a:xfrm>
            <a:prstGeom prst="rect">
              <a:avLst/>
            </a:prstGeom>
          </p:spPr>
        </p:pic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8921" y="1081665"/>
              <a:ext cx="972773" cy="710161"/>
            </a:xfrm>
            <a:prstGeom prst="rect">
              <a:avLst/>
            </a:prstGeom>
          </p:spPr>
        </p:pic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9178" y="1081665"/>
              <a:ext cx="972773" cy="710161"/>
            </a:xfrm>
            <a:prstGeom prst="rect">
              <a:avLst/>
            </a:prstGeom>
          </p:spPr>
        </p:pic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3899" y="1072948"/>
              <a:ext cx="972773" cy="710161"/>
            </a:xfrm>
            <a:prstGeom prst="rect">
              <a:avLst/>
            </a:prstGeom>
          </p:spPr>
        </p:pic>
      </p:grpSp>
      <p:grpSp>
        <p:nvGrpSpPr>
          <p:cNvPr id="92" name="Group 91"/>
          <p:cNvGrpSpPr/>
          <p:nvPr/>
        </p:nvGrpSpPr>
        <p:grpSpPr>
          <a:xfrm>
            <a:off x="3042486" y="5486810"/>
            <a:ext cx="2448894" cy="572878"/>
            <a:chOff x="1738620" y="1072948"/>
            <a:chExt cx="4003074" cy="731723"/>
          </a:xfrm>
        </p:grpSpPr>
        <p:pic>
          <p:nvPicPr>
            <p:cNvPr id="93" name="Picture 9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8620" y="1094510"/>
              <a:ext cx="972773" cy="710161"/>
            </a:xfrm>
            <a:prstGeom prst="rect">
              <a:avLst/>
            </a:prstGeom>
          </p:spPr>
        </p:pic>
        <p:pic>
          <p:nvPicPr>
            <p:cNvPr id="94" name="Picture 9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8921" y="1081665"/>
              <a:ext cx="972773" cy="710161"/>
            </a:xfrm>
            <a:prstGeom prst="rect">
              <a:avLst/>
            </a:prstGeom>
          </p:spPr>
        </p:pic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9178" y="1081665"/>
              <a:ext cx="972773" cy="710161"/>
            </a:xfrm>
            <a:prstGeom prst="rect">
              <a:avLst/>
            </a:prstGeom>
          </p:spPr>
        </p:pic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3899" y="1072948"/>
              <a:ext cx="972773" cy="710161"/>
            </a:xfrm>
            <a:prstGeom prst="rect">
              <a:avLst/>
            </a:prstGeom>
          </p:spPr>
        </p:pic>
      </p:grpSp>
      <p:grpSp>
        <p:nvGrpSpPr>
          <p:cNvPr id="97" name="Group 96"/>
          <p:cNvGrpSpPr/>
          <p:nvPr/>
        </p:nvGrpSpPr>
        <p:grpSpPr>
          <a:xfrm>
            <a:off x="240380" y="5503691"/>
            <a:ext cx="2448894" cy="572878"/>
            <a:chOff x="1738620" y="1072948"/>
            <a:chExt cx="4003074" cy="731723"/>
          </a:xfrm>
        </p:grpSpPr>
        <p:pic>
          <p:nvPicPr>
            <p:cNvPr id="98" name="Picture 9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8620" y="1094510"/>
              <a:ext cx="972773" cy="710161"/>
            </a:xfrm>
            <a:prstGeom prst="rect">
              <a:avLst/>
            </a:prstGeom>
          </p:spPr>
        </p:pic>
        <p:pic>
          <p:nvPicPr>
            <p:cNvPr id="99" name="Picture 9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8921" y="1081665"/>
              <a:ext cx="972773" cy="710161"/>
            </a:xfrm>
            <a:prstGeom prst="rect">
              <a:avLst/>
            </a:prstGeom>
          </p:spPr>
        </p:pic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9178" y="1081665"/>
              <a:ext cx="972773" cy="710161"/>
            </a:xfrm>
            <a:prstGeom prst="rect">
              <a:avLst/>
            </a:prstGeom>
          </p:spPr>
        </p:pic>
        <p:pic>
          <p:nvPicPr>
            <p:cNvPr id="101" name="Picture 10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3899" y="1072948"/>
              <a:ext cx="972773" cy="710161"/>
            </a:xfrm>
            <a:prstGeom prst="rect">
              <a:avLst/>
            </a:prstGeom>
          </p:spPr>
        </p:pic>
      </p:grpSp>
      <p:grpSp>
        <p:nvGrpSpPr>
          <p:cNvPr id="102" name="Group 101"/>
          <p:cNvGrpSpPr/>
          <p:nvPr/>
        </p:nvGrpSpPr>
        <p:grpSpPr>
          <a:xfrm>
            <a:off x="258598" y="3117547"/>
            <a:ext cx="2448894" cy="572878"/>
            <a:chOff x="1738620" y="1072948"/>
            <a:chExt cx="4003074" cy="731723"/>
          </a:xfrm>
        </p:grpSpPr>
        <p:pic>
          <p:nvPicPr>
            <p:cNvPr id="103" name="Picture 10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8620" y="1094510"/>
              <a:ext cx="972773" cy="710161"/>
            </a:xfrm>
            <a:prstGeom prst="rect">
              <a:avLst/>
            </a:prstGeom>
          </p:spPr>
        </p:pic>
        <p:pic>
          <p:nvPicPr>
            <p:cNvPr id="104" name="Picture 10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8921" y="1081665"/>
              <a:ext cx="972773" cy="710161"/>
            </a:xfrm>
            <a:prstGeom prst="rect">
              <a:avLst/>
            </a:prstGeom>
          </p:spPr>
        </p:pic>
        <p:pic>
          <p:nvPicPr>
            <p:cNvPr id="105" name="Picture 10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9178" y="1081665"/>
              <a:ext cx="972773" cy="710161"/>
            </a:xfrm>
            <a:prstGeom prst="rect">
              <a:avLst/>
            </a:prstGeom>
          </p:spPr>
        </p:pic>
        <p:pic>
          <p:nvPicPr>
            <p:cNvPr id="106" name="Picture 10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3899" y="1072948"/>
              <a:ext cx="972773" cy="710161"/>
            </a:xfrm>
            <a:prstGeom prst="rect">
              <a:avLst/>
            </a:prstGeom>
          </p:spPr>
        </p:pic>
      </p:grpSp>
      <p:grpSp>
        <p:nvGrpSpPr>
          <p:cNvPr id="107" name="Group 106"/>
          <p:cNvGrpSpPr/>
          <p:nvPr/>
        </p:nvGrpSpPr>
        <p:grpSpPr>
          <a:xfrm>
            <a:off x="3027129" y="3134428"/>
            <a:ext cx="2448894" cy="572878"/>
            <a:chOff x="1738620" y="1072948"/>
            <a:chExt cx="4003074" cy="731723"/>
          </a:xfrm>
        </p:grpSpPr>
        <p:pic>
          <p:nvPicPr>
            <p:cNvPr id="108" name="Picture 10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8620" y="1094510"/>
              <a:ext cx="972773" cy="710161"/>
            </a:xfrm>
            <a:prstGeom prst="rect">
              <a:avLst/>
            </a:prstGeom>
          </p:spPr>
        </p:pic>
        <p:pic>
          <p:nvPicPr>
            <p:cNvPr id="109" name="Picture 10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8921" y="1081665"/>
              <a:ext cx="972773" cy="710161"/>
            </a:xfrm>
            <a:prstGeom prst="rect">
              <a:avLst/>
            </a:prstGeom>
          </p:spPr>
        </p:pic>
        <p:pic>
          <p:nvPicPr>
            <p:cNvPr id="110" name="Picture 10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9178" y="1081665"/>
              <a:ext cx="972773" cy="710161"/>
            </a:xfrm>
            <a:prstGeom prst="rect">
              <a:avLst/>
            </a:prstGeom>
          </p:spPr>
        </p:pic>
        <p:pic>
          <p:nvPicPr>
            <p:cNvPr id="111" name="Picture 1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3899" y="1072948"/>
              <a:ext cx="972773" cy="710161"/>
            </a:xfrm>
            <a:prstGeom prst="rect">
              <a:avLst/>
            </a:prstGeom>
          </p:spPr>
        </p:pic>
      </p:grpSp>
      <p:sp>
        <p:nvSpPr>
          <p:cNvPr id="112" name="TextBox 111"/>
          <p:cNvSpPr txBox="1"/>
          <p:nvPr/>
        </p:nvSpPr>
        <p:spPr>
          <a:xfrm>
            <a:off x="11149676" y="1928809"/>
            <a:ext cx="2803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/>
              <a:t>৪</a:t>
            </a:r>
            <a:endParaRPr lang="en-US" sz="4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1149676" y="3019942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/>
              <a:t>৮ </a:t>
            </a:r>
            <a:endParaRPr lang="en-US" sz="4800" dirty="0"/>
          </a:p>
        </p:txBody>
      </p:sp>
      <p:sp>
        <p:nvSpPr>
          <p:cNvPr id="114" name="TextBox 113"/>
          <p:cNvSpPr txBox="1"/>
          <p:nvPr/>
        </p:nvSpPr>
        <p:spPr>
          <a:xfrm flipH="1">
            <a:off x="11149676" y="4262426"/>
            <a:ext cx="889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১২ </a:t>
            </a:r>
            <a:endParaRPr lang="en-US" sz="4000" dirty="0"/>
          </a:p>
        </p:txBody>
      </p:sp>
      <p:sp>
        <p:nvSpPr>
          <p:cNvPr id="116" name="TextBox 115"/>
          <p:cNvSpPr txBox="1"/>
          <p:nvPr/>
        </p:nvSpPr>
        <p:spPr>
          <a:xfrm>
            <a:off x="11209654" y="5381799"/>
            <a:ext cx="920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/>
              <a:t>১৬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3337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112" grpId="0"/>
      <p:bldP spid="113" grpId="0"/>
      <p:bldP spid="114" grpId="0"/>
      <p:bldP spid="1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5491" y="133859"/>
            <a:ext cx="7135091" cy="969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গুণিতক এর সংজ্ঞা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74073" y="1191492"/>
            <a:ext cx="11457709" cy="53478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সংখ্যাকে যে কোন সংখ্যা দ্বারা গুণ করে তার একটি গুণিতক পাওয়া য়ায়।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সুতরাং একটি সংখ্যা কোনো সংখ্যা দ্বারা বিভাজ্য হলে, প্রথমটিকে অন্যটির গুণিতক বলা হয়।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194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0472" y="955964"/>
            <a:ext cx="97397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/>
              <a:t>এভাবে</a:t>
            </a:r>
            <a:r>
              <a:rPr lang="en-US" sz="7200" dirty="0"/>
              <a:t> </a:t>
            </a:r>
            <a:r>
              <a:rPr lang="en-US" sz="7200" dirty="0" err="1"/>
              <a:t>আমরা</a:t>
            </a:r>
            <a:r>
              <a:rPr lang="en-US" sz="7200" dirty="0"/>
              <a:t> </a:t>
            </a:r>
            <a:r>
              <a:rPr lang="en-US" sz="7200" dirty="0" err="1"/>
              <a:t>অন্যান্য</a:t>
            </a:r>
            <a:r>
              <a:rPr lang="en-US" sz="7200" dirty="0"/>
              <a:t> </a:t>
            </a:r>
            <a:r>
              <a:rPr lang="en-US" sz="7200" dirty="0" err="1"/>
              <a:t>সংখ্যার</a:t>
            </a:r>
            <a:r>
              <a:rPr lang="en-US" sz="7200" dirty="0"/>
              <a:t> </a:t>
            </a:r>
            <a:r>
              <a:rPr lang="en-US" sz="7200" dirty="0" err="1"/>
              <a:t>গুণিতক</a:t>
            </a:r>
            <a:r>
              <a:rPr lang="en-US" sz="7200" dirty="0"/>
              <a:t> </a:t>
            </a:r>
            <a:r>
              <a:rPr lang="en-US" sz="7200" dirty="0" err="1"/>
              <a:t>বের</a:t>
            </a:r>
            <a:r>
              <a:rPr lang="en-US" sz="7200" dirty="0"/>
              <a:t> </a:t>
            </a:r>
            <a:r>
              <a:rPr lang="en-US" sz="7200" dirty="0" err="1"/>
              <a:t>করতে</a:t>
            </a:r>
            <a:r>
              <a:rPr lang="en-US" sz="7200" dirty="0"/>
              <a:t> </a:t>
            </a:r>
            <a:r>
              <a:rPr lang="en-US" sz="7200" dirty="0" err="1"/>
              <a:t>পারি</a:t>
            </a:r>
            <a:r>
              <a:rPr lang="en-US" sz="7200" dirty="0"/>
              <a:t> , </a:t>
            </a:r>
            <a:r>
              <a:rPr lang="en-US" sz="7200" dirty="0" err="1"/>
              <a:t>দেখি</a:t>
            </a:r>
            <a:r>
              <a:rPr lang="en-US" sz="7200" dirty="0"/>
              <a:t> ৫,৬ </a:t>
            </a:r>
            <a:r>
              <a:rPr lang="en-US" sz="7200" dirty="0" err="1"/>
              <a:t>গুণিতক</a:t>
            </a:r>
            <a:r>
              <a:rPr lang="en-US" sz="7200" dirty="0"/>
              <a:t>  </a:t>
            </a:r>
            <a:r>
              <a:rPr lang="en-US" sz="7200" dirty="0" err="1"/>
              <a:t>কত</a:t>
            </a:r>
            <a:r>
              <a:rPr lang="en-US" sz="7200" dirty="0"/>
              <a:t> </a:t>
            </a:r>
            <a:r>
              <a:rPr lang="en-US" sz="7200" dirty="0" err="1"/>
              <a:t>কত</a:t>
            </a:r>
            <a:r>
              <a:rPr lang="en-US" sz="7200" dirty="0"/>
              <a:t> </a:t>
            </a:r>
            <a:r>
              <a:rPr lang="en-US" sz="7200" dirty="0" err="1"/>
              <a:t>বের</a:t>
            </a:r>
            <a:r>
              <a:rPr lang="en-US" sz="7200" dirty="0"/>
              <a:t> </a:t>
            </a:r>
            <a:r>
              <a:rPr lang="en-US" sz="7200" dirty="0" err="1"/>
              <a:t>করতে</a:t>
            </a:r>
            <a:r>
              <a:rPr lang="en-US" sz="7200" dirty="0"/>
              <a:t> </a:t>
            </a:r>
            <a:r>
              <a:rPr lang="en-US" sz="7200" dirty="0" err="1"/>
              <a:t>চেষ্টা</a:t>
            </a:r>
            <a:r>
              <a:rPr lang="en-US" sz="7200" dirty="0"/>
              <a:t> </a:t>
            </a:r>
            <a:r>
              <a:rPr lang="en-US" sz="7200" dirty="0" err="1"/>
              <a:t>করি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95187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5565" y="0"/>
            <a:ext cx="8645236" cy="147033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৫  এর তিনটি করে গুণিতক গুলো কত কত মিলিয়ে দেখি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65565" y="1724891"/>
            <a:ext cx="8645236" cy="110665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৫*৪=২০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65565" y="3086100"/>
            <a:ext cx="8645236" cy="13733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৫*৫=২৫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5565" y="4714010"/>
            <a:ext cx="8645236" cy="1222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৫*৬=৩০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3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2251" y="270162"/>
            <a:ext cx="7772400" cy="1446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৬ এর তিনটি গুণিতক কত কত মিলিয়ে দেখি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24544" y="1821871"/>
            <a:ext cx="7758546" cy="12953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৬*৪=২৪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52251" y="3269673"/>
            <a:ext cx="7772399" cy="129539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৬*৫=৩০ 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52251" y="4932217"/>
            <a:ext cx="7758546" cy="1136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৬*৬=৩৬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07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0583" y="703936"/>
            <a:ext cx="6996546" cy="14131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/>
              <a:t>এবার দেখব ৩ ও ৪ এর সাধারণ গুণিতক </a:t>
            </a:r>
            <a:endParaRPr lang="en-US" sz="4800" dirty="0"/>
          </a:p>
        </p:txBody>
      </p:sp>
      <p:sp>
        <p:nvSpPr>
          <p:cNvPr id="3" name="Oval 2"/>
          <p:cNvSpPr/>
          <p:nvPr/>
        </p:nvSpPr>
        <p:spPr>
          <a:xfrm>
            <a:off x="2230582" y="2976360"/>
            <a:ext cx="4302565" cy="35327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680285" y="2907995"/>
            <a:ext cx="4546844" cy="36010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81664" y="2438586"/>
            <a:ext cx="6825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৩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913400" y="2261563"/>
            <a:ext cx="720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৪ 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924404" y="4742722"/>
            <a:ext cx="1274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৩ 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4613564"/>
            <a:ext cx="1169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১২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879273" y="3823855"/>
            <a:ext cx="484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৬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3940343" y="5389418"/>
            <a:ext cx="853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৯ 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6691745" y="3652859"/>
            <a:ext cx="80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৮ 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13418" y="4742722"/>
            <a:ext cx="1080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১৬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758545" y="4193187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২০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3880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338946" y="2715491"/>
            <a:ext cx="5985162" cy="382385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9900" dirty="0"/>
              <a:t>১২  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flipH="1">
            <a:off x="3338946" y="387927"/>
            <a:ext cx="5985162" cy="189807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bn-IN" sz="5400" dirty="0"/>
              <a:t> ৩ ও ৪ এর সাধারণ গুণিতক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1225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0145" y="374073"/>
            <a:ext cx="9684328" cy="12607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/>
              <a:t>একই</a:t>
            </a:r>
            <a:r>
              <a:rPr lang="bn-IN" sz="3600" dirty="0"/>
              <a:t> ভাবে ৫ও ৬ এর সাধারণ গুণিতক বের করি </a:t>
            </a:r>
            <a:endParaRPr lang="en-US" sz="3600" dirty="0"/>
          </a:p>
        </p:txBody>
      </p:sp>
      <p:sp>
        <p:nvSpPr>
          <p:cNvPr id="5" name="Oval 4"/>
          <p:cNvSpPr/>
          <p:nvPr/>
        </p:nvSpPr>
        <p:spPr>
          <a:xfrm>
            <a:off x="1842655" y="2396836"/>
            <a:ext cx="4807527" cy="41563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237017" y="2396836"/>
            <a:ext cx="4835236" cy="41563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40727" y="3117273"/>
            <a:ext cx="831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৫ 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479964" y="4156364"/>
            <a:ext cx="983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১০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643745" y="4341030"/>
            <a:ext cx="8312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১৫ 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4246418" y="3486605"/>
            <a:ext cx="1004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২০  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4554680" y="5264727"/>
            <a:ext cx="917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২৫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3158836" y="5264727"/>
            <a:ext cx="997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৩৫ 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5458691" y="4341030"/>
            <a:ext cx="1004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৩০ 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8727" y="3117273"/>
            <a:ext cx="581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৬ 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7571509" y="3117273"/>
            <a:ext cx="1059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১২ 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8631382" y="4003964"/>
            <a:ext cx="1021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১৮ </a:t>
            </a:r>
            <a:endParaRPr lang="en-US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7079671" y="4341030"/>
            <a:ext cx="886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২৪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966364" y="5126182"/>
            <a:ext cx="1004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৩৬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246418" y="1654047"/>
            <a:ext cx="727364" cy="179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৫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54982" y="1697845"/>
            <a:ext cx="720436" cy="1619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৬</a:t>
            </a:r>
          </a:p>
        </p:txBody>
      </p:sp>
    </p:spTree>
    <p:extLst>
      <p:ext uri="{BB962C8B-B14F-4D97-AF65-F5344CB8AC3E}">
        <p14:creationId xmlns:p14="http://schemas.microsoft.com/office/powerpoint/2010/main" val="174398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1495" y="789710"/>
            <a:ext cx="60207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9127" y="2286000"/>
            <a:ext cx="7910946" cy="344978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নামঃরফিকুল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পদবিঃ সহকারি শিক্ষক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 বড় চর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সরকারি প্রাথমিক বিদ্যালয়।</a:t>
            </a:r>
          </a:p>
          <a:p>
            <a:pPr algn="ctr"/>
            <a:r>
              <a:rPr lang="bn-IN" sz="4000" smtClean="0">
                <a:latin typeface="NikoshBAN" panose="02000000000000000000" pitchFamily="2" charset="0"/>
                <a:cs typeface="NikoshBAN" panose="02000000000000000000" pitchFamily="2" charset="0"/>
              </a:rPr>
              <a:t>হবিগঞ্জ সদর, হবিগঞ্জ ।</a:t>
            </a:r>
            <a:r>
              <a:rPr lang="en-US" sz="40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54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73236" y="734291"/>
            <a:ext cx="5597237" cy="14270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/>
              <a:t>৫ ও ৬ এর সাধারণ গুণিতক </a:t>
            </a:r>
            <a:endParaRPr lang="en-US" sz="4800" dirty="0"/>
          </a:p>
        </p:txBody>
      </p:sp>
      <p:sp>
        <p:nvSpPr>
          <p:cNvPr id="3" name="Oval 2"/>
          <p:cNvSpPr/>
          <p:nvPr/>
        </p:nvSpPr>
        <p:spPr>
          <a:xfrm>
            <a:off x="4073236" y="2521527"/>
            <a:ext cx="5597237" cy="3726873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/>
              <a:t>৩০</a:t>
            </a:r>
            <a:r>
              <a:rPr lang="bn-I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75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5891" y="969818"/>
            <a:ext cx="8257310" cy="457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/>
              <a:t>এবার আমরা পাঠ্য বইয়ের ৫০ পৃষ্টা দেখব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09161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13018" y="290946"/>
            <a:ext cx="4876800" cy="12746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/>
              <a:t>দলীয় কাজ </a:t>
            </a:r>
            <a:endParaRPr lang="en-US" sz="6600" dirty="0"/>
          </a:p>
        </p:txBody>
      </p:sp>
      <p:sp>
        <p:nvSpPr>
          <p:cNvPr id="3" name="Rectangle 2"/>
          <p:cNvSpPr/>
          <p:nvPr/>
        </p:nvSpPr>
        <p:spPr>
          <a:xfrm>
            <a:off x="415636" y="1704109"/>
            <a:ext cx="3560618" cy="46828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FF0000"/>
                </a:solidFill>
              </a:rPr>
              <a:t>লাল দল</a:t>
            </a:r>
          </a:p>
          <a:p>
            <a:pPr algn="ctr"/>
            <a:endParaRPr lang="bn-IN" sz="4800" dirty="0">
              <a:solidFill>
                <a:srgbClr val="FF0000"/>
              </a:solidFill>
            </a:endParaRPr>
          </a:p>
          <a:p>
            <a:pPr algn="ctr"/>
            <a:r>
              <a:rPr lang="bn-IN" sz="4400" dirty="0"/>
              <a:t>৬ ও ৭ এর গুণিতক ও  সাধারণ গুণিতক নির্ণয় কর।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4322618" y="1704109"/>
            <a:ext cx="3685309" cy="468283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accent5">
                    <a:lumMod val="50000"/>
                  </a:schemeClr>
                </a:solidFill>
              </a:rPr>
              <a:t>সবুজ দল</a:t>
            </a:r>
          </a:p>
          <a:p>
            <a:pPr algn="ctr"/>
            <a:endParaRPr lang="bn-IN" sz="44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bn-IN" sz="4400" dirty="0"/>
              <a:t>৭ ও ৮ এর গুণিতক ও সাধারণ গুণিতক নির্ণয় কর।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8354291" y="1704109"/>
            <a:ext cx="3546764" cy="46828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rgbClr val="FFC000"/>
                </a:solidFill>
              </a:rPr>
              <a:t>হলুদ দল</a:t>
            </a:r>
          </a:p>
          <a:p>
            <a:pPr algn="ctr"/>
            <a:endParaRPr lang="bn-IN" sz="4400" dirty="0">
              <a:solidFill>
                <a:srgbClr val="FFC000"/>
              </a:solidFill>
            </a:endParaRPr>
          </a:p>
          <a:p>
            <a:pPr algn="ctr"/>
            <a:r>
              <a:rPr lang="bn-IN" sz="4400" dirty="0"/>
              <a:t>৮ ও ৯ এর গুণিতক ও সাধারণ গুণিতক নির্ণয় কর।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0820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840182" y="162585"/>
            <a:ext cx="6248400" cy="10981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/>
              <a:t>মূল্যায়ন</a:t>
            </a:r>
            <a:endParaRPr lang="en-US" sz="6600" dirty="0"/>
          </a:p>
        </p:txBody>
      </p:sp>
      <p:grpSp>
        <p:nvGrpSpPr>
          <p:cNvPr id="7" name="Group 6"/>
          <p:cNvGrpSpPr/>
          <p:nvPr/>
        </p:nvGrpSpPr>
        <p:grpSpPr>
          <a:xfrm>
            <a:off x="1246910" y="1408042"/>
            <a:ext cx="9850579" cy="5080389"/>
            <a:chOff x="1316183" y="1463460"/>
            <a:chExt cx="9850579" cy="5080389"/>
          </a:xfrm>
        </p:grpSpPr>
        <p:sp>
          <p:nvSpPr>
            <p:cNvPr id="2" name="Rectangle 1"/>
            <p:cNvSpPr/>
            <p:nvPr/>
          </p:nvSpPr>
          <p:spPr>
            <a:xfrm>
              <a:off x="1316183" y="1463460"/>
              <a:ext cx="9850579" cy="508038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400" dirty="0"/>
                <a:t> ৪ এর তিনটি গুণিতক লেখ?</a:t>
              </a:r>
            </a:p>
            <a:p>
              <a:pPr algn="ctr"/>
              <a:r>
                <a:rPr lang="bn-IN" sz="4400" dirty="0"/>
                <a:t> ৫ এর তিনটি গুণিতক লেখ?  </a:t>
              </a:r>
            </a:p>
            <a:p>
              <a:pPr algn="ctr"/>
              <a:r>
                <a:rPr lang="bn-IN" sz="4400" dirty="0"/>
                <a:t>         ৪ ও ৫ এর একটি সাধারণ গুণিতক লেখ? </a:t>
              </a:r>
              <a:endParaRPr lang="en-US" sz="4400" dirty="0"/>
            </a:p>
          </p:txBody>
        </p:sp>
        <p:sp>
          <p:nvSpPr>
            <p:cNvPr id="4" name="Right Arrow 3"/>
            <p:cNvSpPr/>
            <p:nvPr/>
          </p:nvSpPr>
          <p:spPr>
            <a:xfrm>
              <a:off x="2346684" y="2798032"/>
              <a:ext cx="281385" cy="484632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2373805" y="3465318"/>
              <a:ext cx="281385" cy="484632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407368" y="4152645"/>
              <a:ext cx="297386" cy="463709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726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65232" y="60641"/>
            <a:ext cx="6727056" cy="178201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/>
              <a:t>উত্তর গুলো মিলিয়ে দেখি 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3165232" y="2189018"/>
            <a:ext cx="6727056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6000" dirty="0"/>
              <a:t>৪এর তিনটি গুণিতক </a:t>
            </a:r>
            <a:endParaRPr lang="en-US" sz="6000" dirty="0"/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1762298545"/>
              </p:ext>
            </p:extLst>
          </p:nvPr>
        </p:nvGraphicFramePr>
        <p:xfrm>
          <a:off x="2031999" y="2881745"/>
          <a:ext cx="8358909" cy="3256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890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Graphic spid="17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0320" y="1371600"/>
            <a:ext cx="6874625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6000" dirty="0"/>
              <a:t>৫এর তিনটি গুণিতক </a:t>
            </a:r>
            <a:endParaRPr lang="en-US" sz="60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25935414"/>
              </p:ext>
            </p:extLst>
          </p:nvPr>
        </p:nvGraphicFramePr>
        <p:xfrm>
          <a:off x="2018146" y="2105891"/>
          <a:ext cx="7416800" cy="5029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977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3241963" y="290949"/>
            <a:ext cx="6719453" cy="2327564"/>
          </a:xfrm>
          <a:prstGeom prst="round1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/>
              <a:t>৪ ও ৫ এর একটি সাধারণ গুণিতক 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3151907" y="2618513"/>
            <a:ext cx="6899563" cy="426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solidFill>
                  <a:srgbClr val="0070C0"/>
                </a:solidFill>
              </a:rPr>
              <a:t>২০</a:t>
            </a:r>
            <a:endParaRPr lang="en-US" sz="9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9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237" y="415636"/>
            <a:ext cx="8811491" cy="701039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477492" y="1856510"/>
            <a:ext cx="5444836" cy="38100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 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24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16727" y="207818"/>
            <a:ext cx="8645237" cy="153785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16727" y="2064326"/>
            <a:ext cx="8882682" cy="541968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৪র্থ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৭ম </a:t>
            </a:r>
          </a:p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পাঠঃগুণনীয়ক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88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217" y="1357746"/>
            <a:ext cx="6031345" cy="4391891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219200" y="1357745"/>
            <a:ext cx="3186545" cy="4391891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চলো একটি ছবি দেখি 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( সংখ্যার ছড়া বলি )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75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9" t="49043" r="46922" b="12538"/>
          <a:stretch/>
        </p:blipFill>
        <p:spPr>
          <a:xfrm>
            <a:off x="6572251" y="1105116"/>
            <a:ext cx="5486400" cy="4216977"/>
          </a:xfrm>
          <a:prstGeom prst="round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38175" y="897946"/>
            <a:ext cx="5457825" cy="46313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আজ আমরা </a:t>
            </a:r>
          </a:p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</a:p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নিয়ে আলোচনা করবো।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82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325136" y="2341418"/>
            <a:ext cx="8825344" cy="3906982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১৭.১.৫ – গুণিতক কী  তা বলতে পারবে।</a:t>
            </a:r>
          </a:p>
          <a:p>
            <a:pPr algn="ctr"/>
            <a:r>
              <a:rPr lang="bn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১৭.১.৬- গুণিতক নির্ণয় করতে পারবে। 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49781" y="609600"/>
            <a:ext cx="3948545" cy="189807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251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0945" y="0"/>
            <a:ext cx="1163781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৩ কে ২,৩,৪ সংখ্যা দ্বারা গুণ করলে কোন কোন সংখ্যা পাওয়া য়ায় ? 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466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91841015"/>
              </p:ext>
            </p:extLst>
          </p:nvPr>
        </p:nvGraphicFramePr>
        <p:xfrm>
          <a:off x="1300164" y="300038"/>
          <a:ext cx="10258424" cy="5886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496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049AB8-A45B-47C4-9972-D767536EE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049AB8-A45B-47C4-9972-D767536EE6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049AB8-A45B-47C4-9972-D767536EE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049AB8-A45B-47C4-9972-D767536EE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049AB8-A45B-47C4-9972-D767536EE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049AB8-A45B-47C4-9972-D767536EE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049AB8-A45B-47C4-9972-D767536EE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049AB8-A45B-47C4-9972-D767536EE6A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049AB8-A45B-47C4-9972-D767536EE6A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049AB8-A45B-47C4-9972-D767536EE6A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049AB8-A45B-47C4-9972-D767536EE6A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049AB8-A45B-47C4-9972-D767536EE6A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049AB8-A45B-47C4-9972-D767536EE6A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049AB8-A45B-47C4-9972-D767536EE6A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049AB8-A45B-47C4-9972-D767536EE6A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9EEC2F-218F-43BA-BA0D-CE75068B0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9EEC2F-218F-43BA-BA0D-CE75068B0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9EEC2F-218F-43BA-BA0D-CE75068B0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9EEC2F-218F-43BA-BA0D-CE75068B0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9EEC2F-218F-43BA-BA0D-CE75068B0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9EEC2F-218F-43BA-BA0D-CE75068B0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9EEC2F-218F-43BA-BA0D-CE75068B0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9EEC2F-218F-43BA-BA0D-CE75068B004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9EEC2F-218F-43BA-BA0D-CE75068B00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9EEC2F-218F-43BA-BA0D-CE75068B004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9EEC2F-218F-43BA-BA0D-CE75068B00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9EEC2F-218F-43BA-BA0D-CE75068B004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9EEC2F-218F-43BA-BA0D-CE75068B00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9EEC2F-218F-43BA-BA0D-CE75068B004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9EEC2F-218F-43BA-BA0D-CE75068B00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03D1CC-2609-4DB7-9ECC-F3490C1168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03D1CC-2609-4DB7-9ECC-F3490C1168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03D1CC-2609-4DB7-9ECC-F3490C1168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03D1CC-2609-4DB7-9ECC-F3490C1168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03D1CC-2609-4DB7-9ECC-F3490C1168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03D1CC-2609-4DB7-9ECC-F3490C1168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03D1CC-2609-4DB7-9ECC-F3490C1168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03D1CC-2609-4DB7-9ECC-F3490C11684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03D1CC-2609-4DB7-9ECC-F3490C11684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03D1CC-2609-4DB7-9ECC-F3490C11684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03D1CC-2609-4DB7-9ECC-F3490C11684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03D1CC-2609-4DB7-9ECC-F3490C11684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03D1CC-2609-4DB7-9ECC-F3490C11684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03D1CC-2609-4DB7-9ECC-F3490C11684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03D1CC-2609-4DB7-9ECC-F3490C11684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90935" y="1178729"/>
            <a:ext cx="2161961" cy="939896"/>
            <a:chOff x="733638" y="1230215"/>
            <a:chExt cx="2161961" cy="93989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638" y="1233293"/>
              <a:ext cx="708747" cy="936818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2385" y="1230215"/>
              <a:ext cx="708747" cy="93681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6852" y="1230215"/>
              <a:ext cx="708747" cy="936818"/>
            </a:xfrm>
            <a:prstGeom prst="rect">
              <a:avLst/>
            </a:prstGeom>
          </p:spPr>
        </p:pic>
      </p:grpSp>
      <p:grpSp>
        <p:nvGrpSpPr>
          <p:cNvPr id="56" name="Group 55"/>
          <p:cNvGrpSpPr/>
          <p:nvPr/>
        </p:nvGrpSpPr>
        <p:grpSpPr>
          <a:xfrm>
            <a:off x="761180" y="2204207"/>
            <a:ext cx="4565623" cy="964598"/>
            <a:chOff x="864170" y="2223173"/>
            <a:chExt cx="4565623" cy="964598"/>
          </a:xfrm>
        </p:grpSpPr>
        <p:grpSp>
          <p:nvGrpSpPr>
            <p:cNvPr id="7" name="Group 6"/>
            <p:cNvGrpSpPr/>
            <p:nvPr/>
          </p:nvGrpSpPr>
          <p:grpSpPr>
            <a:xfrm>
              <a:off x="864170" y="2223173"/>
              <a:ext cx="2161961" cy="939896"/>
              <a:chOff x="733638" y="1230215"/>
              <a:chExt cx="2161961" cy="939896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3638" y="1233293"/>
                <a:ext cx="708747" cy="936818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42385" y="1230215"/>
                <a:ext cx="708747" cy="936818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6852" y="1230215"/>
                <a:ext cx="708747" cy="936818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3267832" y="2247875"/>
              <a:ext cx="2161961" cy="939896"/>
              <a:chOff x="733638" y="1230215"/>
              <a:chExt cx="2161961" cy="939896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3638" y="1233293"/>
                <a:ext cx="708747" cy="93681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42385" y="1230215"/>
                <a:ext cx="708747" cy="93681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6852" y="1230215"/>
                <a:ext cx="708747" cy="936818"/>
              </a:xfrm>
              <a:prstGeom prst="rect">
                <a:avLst/>
              </a:prstGeom>
            </p:spPr>
          </p:pic>
        </p:grpSp>
      </p:grpSp>
      <p:grpSp>
        <p:nvGrpSpPr>
          <p:cNvPr id="54" name="Group 53"/>
          <p:cNvGrpSpPr/>
          <p:nvPr/>
        </p:nvGrpSpPr>
        <p:grpSpPr>
          <a:xfrm>
            <a:off x="744999" y="3634556"/>
            <a:ext cx="7389677" cy="1021965"/>
            <a:chOff x="744999" y="3634556"/>
            <a:chExt cx="7389677" cy="1021965"/>
          </a:xfrm>
        </p:grpSpPr>
        <p:grpSp>
          <p:nvGrpSpPr>
            <p:cNvPr id="15" name="Group 14"/>
            <p:cNvGrpSpPr/>
            <p:nvPr/>
          </p:nvGrpSpPr>
          <p:grpSpPr>
            <a:xfrm>
              <a:off x="744999" y="3634556"/>
              <a:ext cx="2161961" cy="939896"/>
              <a:chOff x="733638" y="1230215"/>
              <a:chExt cx="2161961" cy="939896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3638" y="1233293"/>
                <a:ext cx="708747" cy="93681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42385" y="1230215"/>
                <a:ext cx="708747" cy="93681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6852" y="1230215"/>
                <a:ext cx="708747" cy="936818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5972715" y="3634556"/>
              <a:ext cx="2161961" cy="939896"/>
              <a:chOff x="733638" y="1230215"/>
              <a:chExt cx="2161961" cy="939896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3638" y="1233293"/>
                <a:ext cx="708747" cy="93681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42385" y="1230215"/>
                <a:ext cx="708747" cy="93681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6852" y="1230215"/>
                <a:ext cx="708747" cy="936818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3395170" y="3716625"/>
              <a:ext cx="2161961" cy="939896"/>
              <a:chOff x="733638" y="1230215"/>
              <a:chExt cx="2161961" cy="939896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3638" y="1233293"/>
                <a:ext cx="708747" cy="93681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42385" y="1230215"/>
                <a:ext cx="708747" cy="93681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6852" y="1230215"/>
                <a:ext cx="708747" cy="936818"/>
              </a:xfrm>
              <a:prstGeom prst="rect">
                <a:avLst/>
              </a:prstGeom>
            </p:spPr>
          </p:pic>
        </p:grpSp>
      </p:grpSp>
      <p:grpSp>
        <p:nvGrpSpPr>
          <p:cNvPr id="55" name="Group 54"/>
          <p:cNvGrpSpPr/>
          <p:nvPr/>
        </p:nvGrpSpPr>
        <p:grpSpPr>
          <a:xfrm>
            <a:off x="690935" y="4836488"/>
            <a:ext cx="10241857" cy="950669"/>
            <a:chOff x="690935" y="4836488"/>
            <a:chExt cx="10241857" cy="950669"/>
          </a:xfrm>
        </p:grpSpPr>
        <p:grpSp>
          <p:nvGrpSpPr>
            <p:cNvPr id="37" name="Group 36"/>
            <p:cNvGrpSpPr/>
            <p:nvPr/>
          </p:nvGrpSpPr>
          <p:grpSpPr>
            <a:xfrm>
              <a:off x="690935" y="4845722"/>
              <a:ext cx="2161961" cy="939896"/>
              <a:chOff x="733638" y="1230215"/>
              <a:chExt cx="2161961" cy="939896"/>
            </a:xfrm>
          </p:grpSpPr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3638" y="1233293"/>
                <a:ext cx="708747" cy="93681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42385" y="1230215"/>
                <a:ext cx="708747" cy="93681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6852" y="1230215"/>
                <a:ext cx="708747" cy="936818"/>
              </a:xfrm>
              <a:prstGeom prst="rect">
                <a:avLst/>
              </a:prstGeom>
            </p:spPr>
          </p:pic>
        </p:grpSp>
        <p:grpSp>
          <p:nvGrpSpPr>
            <p:cNvPr id="41" name="Group 40"/>
            <p:cNvGrpSpPr/>
            <p:nvPr/>
          </p:nvGrpSpPr>
          <p:grpSpPr>
            <a:xfrm>
              <a:off x="5975086" y="4839566"/>
              <a:ext cx="2161961" cy="939896"/>
              <a:chOff x="733638" y="1230215"/>
              <a:chExt cx="2161961" cy="939896"/>
            </a:xfrm>
          </p:grpSpPr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3638" y="1233293"/>
                <a:ext cx="708747" cy="93681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42385" y="1230215"/>
                <a:ext cx="708747" cy="93681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6852" y="1230215"/>
                <a:ext cx="708747" cy="936818"/>
              </a:xfrm>
              <a:prstGeom prst="rect">
                <a:avLst/>
              </a:prstGeom>
            </p:spPr>
          </p:pic>
        </p:grpSp>
        <p:grpSp>
          <p:nvGrpSpPr>
            <p:cNvPr id="45" name="Group 44"/>
            <p:cNvGrpSpPr/>
            <p:nvPr/>
          </p:nvGrpSpPr>
          <p:grpSpPr>
            <a:xfrm>
              <a:off x="3423032" y="4836488"/>
              <a:ext cx="2161961" cy="939896"/>
              <a:chOff x="733638" y="1230215"/>
              <a:chExt cx="2161961" cy="939896"/>
            </a:xfrm>
          </p:grpSpPr>
          <p:pic>
            <p:nvPicPr>
              <p:cNvPr id="46" name="Picture 4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3638" y="1233293"/>
                <a:ext cx="708747" cy="936818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42385" y="1230215"/>
                <a:ext cx="708747" cy="936818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6852" y="1230215"/>
                <a:ext cx="708747" cy="936818"/>
              </a:xfrm>
              <a:prstGeom prst="rect">
                <a:avLst/>
              </a:prstGeom>
            </p:spPr>
          </p:pic>
        </p:grpSp>
        <p:grpSp>
          <p:nvGrpSpPr>
            <p:cNvPr id="49" name="Group 48"/>
            <p:cNvGrpSpPr/>
            <p:nvPr/>
          </p:nvGrpSpPr>
          <p:grpSpPr>
            <a:xfrm>
              <a:off x="8770831" y="4847261"/>
              <a:ext cx="2161961" cy="939896"/>
              <a:chOff x="733638" y="1230215"/>
              <a:chExt cx="2161961" cy="939896"/>
            </a:xfrm>
          </p:grpSpPr>
          <p:pic>
            <p:nvPicPr>
              <p:cNvPr id="50" name="Picture 4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3638" y="1233293"/>
                <a:ext cx="708747" cy="936818"/>
              </a:xfrm>
              <a:prstGeom prst="rect">
                <a:avLst/>
              </a:prstGeom>
            </p:spPr>
          </p:pic>
          <p:pic>
            <p:nvPicPr>
              <p:cNvPr id="51" name="Picture 5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42385" y="1230215"/>
                <a:ext cx="708747" cy="936818"/>
              </a:xfrm>
              <a:prstGeom prst="rect">
                <a:avLst/>
              </a:prstGeom>
            </p:spPr>
          </p:pic>
          <p:pic>
            <p:nvPicPr>
              <p:cNvPr id="52" name="Picture 5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86852" y="1230215"/>
                <a:ext cx="708747" cy="936818"/>
              </a:xfrm>
              <a:prstGeom prst="rect">
                <a:avLst/>
              </a:prstGeom>
            </p:spPr>
          </p:pic>
        </p:grpSp>
      </p:grpSp>
      <p:sp>
        <p:nvSpPr>
          <p:cNvPr id="53" name="Rectangle 52"/>
          <p:cNvSpPr/>
          <p:nvPr/>
        </p:nvSpPr>
        <p:spPr>
          <a:xfrm>
            <a:off x="2096007" y="164342"/>
            <a:ext cx="6626682" cy="7492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৩ এর  গুণিতক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flipH="1">
            <a:off x="10950652" y="1180565"/>
            <a:ext cx="590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/>
              <a:t>৩</a:t>
            </a:r>
            <a:endParaRPr lang="en-US" sz="4400" dirty="0"/>
          </a:p>
        </p:txBody>
      </p:sp>
      <p:sp>
        <p:nvSpPr>
          <p:cNvPr id="58" name="TextBox 57"/>
          <p:cNvSpPr txBox="1"/>
          <p:nvPr/>
        </p:nvSpPr>
        <p:spPr>
          <a:xfrm flipH="1">
            <a:off x="10950651" y="2018306"/>
            <a:ext cx="798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/>
              <a:t>৬ </a:t>
            </a:r>
            <a:endParaRPr lang="en-US" sz="4800" dirty="0"/>
          </a:p>
        </p:txBody>
      </p:sp>
      <p:sp>
        <p:nvSpPr>
          <p:cNvPr id="59" name="TextBox 58"/>
          <p:cNvSpPr txBox="1"/>
          <p:nvPr/>
        </p:nvSpPr>
        <p:spPr>
          <a:xfrm flipH="1">
            <a:off x="11210428" y="3837709"/>
            <a:ext cx="330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/>
              <a:t>৯ </a:t>
            </a:r>
            <a:endParaRPr lang="en-US" sz="4800" dirty="0"/>
          </a:p>
        </p:txBody>
      </p:sp>
      <p:sp>
        <p:nvSpPr>
          <p:cNvPr id="60" name="TextBox 59"/>
          <p:cNvSpPr txBox="1"/>
          <p:nvPr/>
        </p:nvSpPr>
        <p:spPr>
          <a:xfrm>
            <a:off x="10932793" y="4836488"/>
            <a:ext cx="1134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/>
              <a:t>১২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3988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341</Words>
  <Application>Microsoft Office PowerPoint</Application>
  <PresentationFormat>Custom</PresentationFormat>
  <Paragraphs>106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82</cp:revision>
  <dcterms:created xsi:type="dcterms:W3CDTF">2018-05-22T03:56:03Z</dcterms:created>
  <dcterms:modified xsi:type="dcterms:W3CDTF">2020-03-02T06:17:06Z</dcterms:modified>
</cp:coreProperties>
</file>