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32"/>
  </p:notesMasterIdLst>
  <p:handoutMasterIdLst>
    <p:handoutMasterId r:id="rId33"/>
  </p:handoutMasterIdLst>
  <p:sldIdLst>
    <p:sldId id="449" r:id="rId3"/>
    <p:sldId id="435" r:id="rId4"/>
    <p:sldId id="438" r:id="rId5"/>
    <p:sldId id="476" r:id="rId6"/>
    <p:sldId id="477" r:id="rId7"/>
    <p:sldId id="436" r:id="rId8"/>
    <p:sldId id="478" r:id="rId9"/>
    <p:sldId id="452" r:id="rId10"/>
    <p:sldId id="497" r:id="rId11"/>
    <p:sldId id="498" r:id="rId12"/>
    <p:sldId id="500" r:id="rId13"/>
    <p:sldId id="501" r:id="rId14"/>
    <p:sldId id="503" r:id="rId15"/>
    <p:sldId id="502" r:id="rId16"/>
    <p:sldId id="504" r:id="rId17"/>
    <p:sldId id="505" r:id="rId18"/>
    <p:sldId id="506" r:id="rId19"/>
    <p:sldId id="482" r:id="rId20"/>
    <p:sldId id="492" r:id="rId21"/>
    <p:sldId id="487" r:id="rId22"/>
    <p:sldId id="508" r:id="rId23"/>
    <p:sldId id="483" r:id="rId24"/>
    <p:sldId id="489" r:id="rId25"/>
    <p:sldId id="490" r:id="rId26"/>
    <p:sldId id="491" r:id="rId27"/>
    <p:sldId id="507" r:id="rId28"/>
    <p:sldId id="493" r:id="rId29"/>
    <p:sldId id="472" r:id="rId30"/>
    <p:sldId id="47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35"/>
            <p14:sldId id="438"/>
            <p14:sldId id="476"/>
            <p14:sldId id="477"/>
            <p14:sldId id="436"/>
            <p14:sldId id="478"/>
            <p14:sldId id="452"/>
            <p14:sldId id="497"/>
            <p14:sldId id="498"/>
            <p14:sldId id="500"/>
            <p14:sldId id="501"/>
            <p14:sldId id="503"/>
            <p14:sldId id="502"/>
            <p14:sldId id="504"/>
            <p14:sldId id="505"/>
            <p14:sldId id="506"/>
            <p14:sldId id="482"/>
            <p14:sldId id="492"/>
            <p14:sldId id="487"/>
            <p14:sldId id="508"/>
            <p14:sldId id="483"/>
            <p14:sldId id="489"/>
            <p14:sldId id="490"/>
            <p14:sldId id="491"/>
            <p14:sldId id="507"/>
            <p14:sldId id="493"/>
            <p14:sldId id="472"/>
            <p14:sldId id="4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EAEF"/>
    <a:srgbClr val="FF00FF"/>
    <a:srgbClr val="3EFCD3"/>
    <a:srgbClr val="66FFCC"/>
    <a:srgbClr val="000099"/>
    <a:srgbClr val="00CC00"/>
    <a:srgbClr val="811D59"/>
    <a:srgbClr val="990033"/>
    <a:srgbClr val="9933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428" y="-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3/2/2020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3/2/2020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3EE-2EA6-465C-B2E4-A19DDA4C1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81A-A01F-463D-84DF-27BA95C16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E24-33EA-4CD7-B9A5-E1257C1EB1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BBA-95B9-4E72-8E6E-101B07B584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C972-1C46-45C1-BAEA-5169FE2E1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BD70-C428-46FF-B7BD-E0AF4113C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553-8B4D-4929-BDAF-66B55E481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0208-CCC2-4D8E-AD6B-AC118916C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8536-F4E1-4076-99FD-BCE3EF859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905-02BC-4962-95CF-5BDD3BEA1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3DC7-4D9C-4259-AC40-0E9682E0C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1D687E-733A-444C-9E82-ED51CFF644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3/2/2020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Mofakkarul Alam Assistant Teacher Goraduba G.P.S Kendua, Netrokona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168" y="48039"/>
            <a:ext cx="75480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415" y="4215"/>
            <a:ext cx="12209930" cy="7288361"/>
            <a:chOff x="-3415" y="4215"/>
            <a:chExt cx="12209930" cy="728836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Frame 6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V="1">
              <a:off x="4152900" y="6954022"/>
              <a:ext cx="4667250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962"/>
            <a:ext cx="11144250" cy="54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0734" y="5767196"/>
            <a:ext cx="10248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গজিয়েছে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-82125"/>
            <a:ext cx="12209930" cy="7667089"/>
            <a:chOff x="-3415" y="-82125"/>
            <a:chExt cx="12209930" cy="766708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-8212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4095749" y="7246410"/>
              <a:ext cx="422910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3" y="1111135"/>
            <a:ext cx="5617807" cy="4234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2456" b="19064"/>
          <a:stretch/>
        </p:blipFill>
        <p:spPr>
          <a:xfrm>
            <a:off x="5915526" y="1111134"/>
            <a:ext cx="6078254" cy="42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3278" y="5964148"/>
            <a:ext cx="8815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108" y="6615471"/>
            <a:ext cx="6586113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মোফাকখারুল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গড়াডোবা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মোফাকখারুল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গড়াডোবা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কেন্দুয়া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নেত্রকোণা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6" y="426646"/>
            <a:ext cx="11083433" cy="55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309" y="5408538"/>
            <a:ext cx="69637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108" y="6615471"/>
            <a:ext cx="6586113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মোফাকখারুল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গড়াডোবা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মোফাকখারুল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গড়াডোবা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কেন্দুয়া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নেত্রকোণা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/>
          <a:stretch/>
        </p:blipFill>
        <p:spPr>
          <a:xfrm>
            <a:off x="6040950" y="794531"/>
            <a:ext cx="5930659" cy="4635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7606"/>
          <a:stretch/>
        </p:blipFill>
        <p:spPr>
          <a:xfrm>
            <a:off x="267286" y="740843"/>
            <a:ext cx="5717392" cy="47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1657350" y="5238746"/>
            <a:ext cx="9467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উর্দূকে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108" y="6615471"/>
            <a:ext cx="6586113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মোফাকখারুল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গড়াডোবা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7827418"/>
            <a:chOff x="-3415" y="4215"/>
            <a:chExt cx="12209930" cy="782741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5143499" y="7493079"/>
              <a:ext cx="276225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 b="10733"/>
          <a:stretch/>
        </p:blipFill>
        <p:spPr>
          <a:xfrm>
            <a:off x="926654" y="335273"/>
            <a:ext cx="10349792" cy="50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4326" y="5969140"/>
            <a:ext cx="11069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ছাত্রজনতা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টগবগে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তরুনেরা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বেপরোয়া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108" y="6615471"/>
            <a:ext cx="6586113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মোফাকখারুল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গড়াডোবা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7580749"/>
            <a:chOff x="-3415" y="4215"/>
            <a:chExt cx="12209930" cy="758074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4114799" y="7246410"/>
              <a:ext cx="525780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306614"/>
            <a:ext cx="10795050" cy="55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3110" y="5971250"/>
            <a:ext cx="9576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7288362"/>
            <a:chOff x="-3415" y="4215"/>
            <a:chExt cx="12209930" cy="72883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4629149" y="7123300"/>
              <a:ext cx="4552951" cy="1692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9" y="303262"/>
            <a:ext cx="11229853" cy="56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093" y="5963857"/>
            <a:ext cx="5822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7730859"/>
            <a:chOff x="-3415" y="4215"/>
            <a:chExt cx="12209930" cy="773085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49629" y="7396520"/>
              <a:ext cx="730384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" y="337625"/>
            <a:ext cx="11228970" cy="56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30" y="1699164"/>
            <a:ext cx="65437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5108" y="6615471"/>
            <a:ext cx="6586113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মোফাকখারুল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গড়াডোবা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কেন্দুয়া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মোফাকখারুল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গড়াডোবা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কেন্দুয়া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নেত্রকোণা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1805" y="3196190"/>
            <a:ext cx="443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07189" y="509009"/>
            <a:ext cx="2532185" cy="3139190"/>
            <a:chOff x="6707189" y="509009"/>
            <a:chExt cx="2532185" cy="3139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0" t="5900" r="7536" b="18831"/>
            <a:stretch/>
          </p:blipFill>
          <p:spPr>
            <a:xfrm>
              <a:off x="6707189" y="509009"/>
              <a:ext cx="2532185" cy="2874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664542" y="3278867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রফিক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02876" y="565274"/>
            <a:ext cx="2685142" cy="3048392"/>
            <a:chOff x="9302876" y="565274"/>
            <a:chExt cx="2685142" cy="30483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" t="11639" r="8816" b="17864"/>
            <a:stretch/>
          </p:blipFill>
          <p:spPr>
            <a:xfrm>
              <a:off x="9302876" y="565274"/>
              <a:ext cx="2685142" cy="2813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0326289" y="3244334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সালাম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54767" y="3643534"/>
            <a:ext cx="2574387" cy="3075950"/>
            <a:chOff x="6354767" y="3699806"/>
            <a:chExt cx="2574387" cy="3075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5901" r="8921" b="18054"/>
            <a:stretch/>
          </p:blipFill>
          <p:spPr>
            <a:xfrm>
              <a:off x="6354767" y="3699806"/>
              <a:ext cx="2574387" cy="2919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7335766" y="6406424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বরকত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58066" y="3601328"/>
            <a:ext cx="2829952" cy="3103707"/>
            <a:chOff x="9158066" y="3601328"/>
            <a:chExt cx="2829952" cy="31037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2790" r="7410" b="18760"/>
            <a:stretch/>
          </p:blipFill>
          <p:spPr>
            <a:xfrm>
              <a:off x="9158066" y="3601328"/>
              <a:ext cx="2829952" cy="2996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10234648" y="6335703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জব্বার</a:t>
              </a:r>
              <a:r>
                <a:rPr lang="en-US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4529" y="301230"/>
            <a:ext cx="825899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786150" y="1867810"/>
            <a:ext cx="171789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থমথমে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496902" y="1902536"/>
            <a:ext cx="433323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52" y="4660567"/>
            <a:ext cx="128432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8123234" y="4660567"/>
            <a:ext cx="205537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3415" y="4215"/>
            <a:ext cx="12209930" cy="694981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ame 14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মোফাকখারুল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গড়াডোবা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কেন্দুয়া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নেত্রকোণা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22" y="1241520"/>
            <a:ext cx="4752859" cy="2373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953022"/>
            <a:ext cx="4818445" cy="24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4529" y="258852"/>
            <a:ext cx="825899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9774" y="4296390"/>
            <a:ext cx="179247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9167279" y="4645853"/>
            <a:ext cx="153439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ভয়হীন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Frame 20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V="1">
              <a:off x="3345109" y="6954024"/>
              <a:ext cx="597034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35122" y="1751853"/>
            <a:ext cx="136928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টগবগে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9123209" y="1645615"/>
            <a:ext cx="2776722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3" b="16262"/>
          <a:stretch/>
        </p:blipFill>
        <p:spPr>
          <a:xfrm>
            <a:off x="2929586" y="3430358"/>
            <a:ext cx="6010739" cy="3134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4" t="27502" r="11496" b="34267"/>
          <a:stretch/>
        </p:blipFill>
        <p:spPr>
          <a:xfrm>
            <a:off x="2929587" y="1140903"/>
            <a:ext cx="6010738" cy="21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2451" y="2283782"/>
            <a:ext cx="5200649" cy="27392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4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bn-BD" sz="4400" b="1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বড় চর</a:t>
            </a:r>
            <a:r>
              <a:rPr lang="bn-BD" sz="3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</a:t>
            </a:r>
            <a:r>
              <a:rPr lang="bn-BD" sz="32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200" b="1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 সদর,হবিগঞ্জ</a:t>
            </a:r>
            <a:endParaRPr lang="bn-BD" sz="32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21722" y="393930"/>
            <a:ext cx="3227419" cy="1575340"/>
            <a:chOff x="3216924" y="98012"/>
            <a:chExt cx="3227419" cy="1575340"/>
          </a:xfrm>
        </p:grpSpPr>
        <p:sp>
          <p:nvSpPr>
            <p:cNvPr id="3" name="Rectangle 2"/>
            <p:cNvSpPr/>
            <p:nvPr/>
          </p:nvSpPr>
          <p:spPr>
            <a:xfrm>
              <a:off x="3216924" y="98012"/>
              <a:ext cx="3116559" cy="11079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Callout 4"/>
            <p:cNvSpPr/>
            <p:nvPr/>
          </p:nvSpPr>
          <p:spPr>
            <a:xfrm>
              <a:off x="3216924" y="98012"/>
              <a:ext cx="3227419" cy="157534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720112" y="4353962"/>
            <a:ext cx="4368803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364796" y="1501926"/>
            <a:ext cx="115966" cy="516036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Frame 12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V="1">
              <a:off x="3345109" y="6954024"/>
              <a:ext cx="511309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5869"/>
          <a:stretch/>
        </p:blipFill>
        <p:spPr>
          <a:xfrm>
            <a:off x="7697863" y="271785"/>
            <a:ext cx="3162396" cy="4023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5751" y="40733"/>
            <a:ext cx="45719" cy="54476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5900" y="294756"/>
            <a:ext cx="6134261" cy="11079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Frame 10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V="1">
              <a:off x="3345109" y="6954024"/>
              <a:ext cx="619894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6038" y="1492899"/>
            <a:ext cx="10191023" cy="51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5900" y="294756"/>
            <a:ext cx="7749200" cy="11079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bn-BD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415" y="4215"/>
            <a:ext cx="12209930" cy="7725738"/>
            <a:chOff x="-3415" y="4215"/>
            <a:chExt cx="12209930" cy="772573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Frame 10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V="1">
              <a:off x="3345109" y="7391399"/>
              <a:ext cx="560839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2726" r="127" b="47119"/>
          <a:stretch/>
        </p:blipFill>
        <p:spPr>
          <a:xfrm>
            <a:off x="2800073" y="1932613"/>
            <a:ext cx="7300853" cy="46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6984" y="370505"/>
            <a:ext cx="1110913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985" y="145422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পাকি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05574" y="2536483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ফা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601159" y="3781363"/>
            <a:ext cx="2773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716996" y="5319877"/>
            <a:ext cx="1984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-1074185" y="146359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74185" y="2536483"/>
            <a:ext cx="513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119069" y="4085825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60122" y="5319871"/>
            <a:ext cx="522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331108" y="156388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2755" y="191588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95308" y="2998148"/>
            <a:ext cx="155011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29465" y="4236647"/>
            <a:ext cx="958301" cy="638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7193" y="5747760"/>
            <a:ext cx="135057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98582" y="131219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31" name="Rectangle 30"/>
          <p:cNvSpPr/>
          <p:nvPr/>
        </p:nvSpPr>
        <p:spPr>
          <a:xfrm>
            <a:off x="6567091" y="244568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32" name="Rectangle 31"/>
          <p:cNvSpPr/>
          <p:nvPr/>
        </p:nvSpPr>
        <p:spPr>
          <a:xfrm>
            <a:off x="6567090" y="375824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33" name="Rectangle 32"/>
          <p:cNvSpPr/>
          <p:nvPr/>
        </p:nvSpPr>
        <p:spPr>
          <a:xfrm>
            <a:off x="6575899" y="5225595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34" name="Rectangle 33"/>
          <p:cNvSpPr/>
          <p:nvPr/>
        </p:nvSpPr>
        <p:spPr>
          <a:xfrm>
            <a:off x="-1802734" y="265963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091841" y="267335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2146796" y="40746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834691" y="40746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2054099" y="5311144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68447" y="135563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6" name="Rectangle 45"/>
          <p:cNvSpPr/>
          <p:nvPr/>
        </p:nvSpPr>
        <p:spPr>
          <a:xfrm>
            <a:off x="8368447" y="243165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7" name="Rectangle 46"/>
          <p:cNvSpPr/>
          <p:nvPr/>
        </p:nvSpPr>
        <p:spPr>
          <a:xfrm>
            <a:off x="8975902" y="2475115"/>
            <a:ext cx="2014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68447" y="371604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50" name="Rectangle 49"/>
          <p:cNvSpPr/>
          <p:nvPr/>
        </p:nvSpPr>
        <p:spPr>
          <a:xfrm>
            <a:off x="7695028" y="5249290"/>
            <a:ext cx="2236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5400" spc="-150" dirty="0" err="1" smtClean="0">
                <a:latin typeface="NikoshBAN" pitchFamily="2" charset="0"/>
                <a:cs typeface="NikoshBAN" pitchFamily="2" charset="0"/>
              </a:rPr>
              <a:t>রফলা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9789375" y="5262850"/>
            <a:ext cx="2036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,লো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17885" y="137777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3" name="Rectangle 42"/>
          <p:cNvSpPr/>
          <p:nvPr/>
        </p:nvSpPr>
        <p:spPr>
          <a:xfrm>
            <a:off x="5417885" y="252635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4" name="Rectangle 43"/>
          <p:cNvSpPr/>
          <p:nvPr/>
        </p:nvSpPr>
        <p:spPr>
          <a:xfrm>
            <a:off x="5417885" y="3810750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5" name="Rectangle 44"/>
          <p:cNvSpPr/>
          <p:nvPr/>
        </p:nvSpPr>
        <p:spPr>
          <a:xfrm>
            <a:off x="5417885" y="5229697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967626" y="3688424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3415" y="4215"/>
            <a:ext cx="12209930" cy="7534584"/>
            <a:chOff x="-3415" y="4215"/>
            <a:chExt cx="12209930" cy="753458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3" name="Frame 52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V="1">
              <a:off x="3345109" y="7200245"/>
              <a:ext cx="5365170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-1989276" y="157795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-1751805" y="532236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39827" y="1344692"/>
            <a:ext cx="227746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-0.00323 L 0.47474 -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 -0.0222 L 0.67617 -0.0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5 -0.02708 L 0.75391 -0.03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45 0.00393 L 0.47422 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25 -0.02035 L 0.63281 -0.018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08 -0.01505 L 0.75417 -0.0150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2 -0.04024 L 0.46531 -0.0423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97 -0.03862 L 0.65586 -0.0363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23 -0.04074 L 0.73568 -0.0370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5 -0.00047 L 0.46974 -0.0025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66 -0.00301 L 0.66171 -0.00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86 -0.00278 L 0.72006 -0.004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4" grpId="0"/>
      <p:bldP spid="15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7" grpId="0"/>
      <p:bldP spid="48" grpId="0"/>
      <p:bldP spid="50" grpId="0"/>
      <p:bldP spid="5" grpId="0"/>
      <p:bldP spid="42" grpId="0"/>
      <p:bldP spid="43" grpId="0"/>
      <p:bldP spid="44" grpId="0"/>
      <p:bldP spid="45" grpId="0"/>
      <p:bldP spid="3" grpId="0"/>
      <p:bldP spid="56" grpId="0"/>
      <p:bldP spid="55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5200" y="251901"/>
            <a:ext cx="31242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678" y="3579025"/>
            <a:ext cx="9186971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তরুণদের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............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608" y="1217716"/>
            <a:ext cx="10221686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24800" y="300836"/>
            <a:ext cx="21336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32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6678" y="2046877"/>
            <a:ext cx="8177893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223" y="2080297"/>
            <a:ext cx="1593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6278" y="2085411"/>
            <a:ext cx="1739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1526" y="2083871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5353" y="2112284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V="1">
              <a:off x="3345109" y="6954024"/>
              <a:ext cx="585604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8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354E-6 3.08048E-6 L 0.25772 0.298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6" y="1494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6892E-6 1.81314E-6 L -0.11858 0.206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5" y="1029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207E-6 -7.21554E-7 L -0.11258 0.3892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6" y="194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654E-6 -1.9889E-6 L 0.09424 0.480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2" y="24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8" grpId="0" animBg="1"/>
      <p:bldP spid="20" grpId="0" animBg="1"/>
      <p:bldP spid="3" grpId="0"/>
      <p:bldP spid="3" grpId="1"/>
      <p:bldP spid="4" grpId="0"/>
      <p:bldP spid="4" grpId="1"/>
      <p:bldP spid="5" grpId="0"/>
      <p:bldP spid="5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60" y="274008"/>
            <a:ext cx="1982958" cy="2044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6985" y="323819"/>
            <a:ext cx="3124200" cy="1107996"/>
          </a:xfrm>
          <a:prstGeom prst="rect">
            <a:avLst/>
          </a:prstGeom>
          <a:solidFill>
            <a:srgbClr val="89EAE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35" y="3319235"/>
            <a:ext cx="11552829" cy="28007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ফোটে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শহিদেরা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2018" y="1840385"/>
            <a:ext cx="6255001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606" y="4029364"/>
            <a:ext cx="9612689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গাদা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ডালিয়া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বকুল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ত্যাদি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415" y="4215"/>
            <a:ext cx="12209930" cy="7580749"/>
            <a:chOff x="-3415" y="4215"/>
            <a:chExt cx="12209930" cy="758074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V="1">
              <a:off x="4381499" y="7246410"/>
              <a:ext cx="531495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99939" y="282296"/>
            <a:ext cx="3124200" cy="1107996"/>
          </a:xfrm>
          <a:prstGeom prst="rect">
            <a:avLst/>
          </a:prstGeom>
          <a:solidFill>
            <a:srgbClr val="89EAE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661" y="3145263"/>
            <a:ext cx="316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9939" y="315573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6525" y="3153115"/>
            <a:ext cx="312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918" y="3975384"/>
            <a:ext cx="3752627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ame 14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V="1">
              <a:off x="3345109" y="6954024"/>
              <a:ext cx="627514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own Arrow Callout 1"/>
          <p:cNvSpPr/>
          <p:nvPr/>
        </p:nvSpPr>
        <p:spPr>
          <a:xfrm>
            <a:off x="830661" y="3239179"/>
            <a:ext cx="2869142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Callout 17"/>
          <p:cNvSpPr/>
          <p:nvPr/>
        </p:nvSpPr>
        <p:spPr>
          <a:xfrm>
            <a:off x="4768517" y="3239179"/>
            <a:ext cx="2894428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Callout 18"/>
          <p:cNvSpPr/>
          <p:nvPr/>
        </p:nvSpPr>
        <p:spPr>
          <a:xfrm>
            <a:off x="8788609" y="3223290"/>
            <a:ext cx="2919660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7160" y="3860156"/>
            <a:ext cx="3601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6918" y="3994992"/>
            <a:ext cx="3957328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4902" y="3997980"/>
            <a:ext cx="344815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=.………….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5900" r="7536" b="18831"/>
          <a:stretch/>
        </p:blipFill>
        <p:spPr>
          <a:xfrm>
            <a:off x="1237958" y="1510021"/>
            <a:ext cx="1814732" cy="163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11639" r="8816" b="17864"/>
          <a:stretch/>
        </p:blipFill>
        <p:spPr>
          <a:xfrm>
            <a:off x="9321422" y="1436002"/>
            <a:ext cx="1595112" cy="167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5901" r="8921" b="18054"/>
          <a:stretch/>
        </p:blipFill>
        <p:spPr>
          <a:xfrm>
            <a:off x="5321716" y="1489742"/>
            <a:ext cx="1712129" cy="162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 animBg="1"/>
      <p:bldP spid="2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78425" y="591530"/>
            <a:ext cx="2651763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Frame 15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V="1">
              <a:off x="3345109" y="6954024"/>
              <a:ext cx="637039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93985" y="3000612"/>
            <a:ext cx="8820642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১৯৫২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জানিয়েছিল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8585" y="1992785"/>
            <a:ext cx="6255001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79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9655" y="632058"/>
            <a:ext cx="952325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Frame 15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V="1">
              <a:off x="5695950" y="6954024"/>
              <a:ext cx="423527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10579" y="2138819"/>
            <a:ext cx="7794269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গজিয়েছে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..............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টগবগে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তরুনেরা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শহিদেরা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.................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ভালোবাসতেন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65211" y="3781055"/>
            <a:ext cx="2383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মাতৃভাষাকে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57759" y="2102116"/>
            <a:ext cx="1798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85577" y="2907472"/>
            <a:ext cx="1035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63932" y="5042745"/>
            <a:ext cx="1186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65211" y="2138819"/>
            <a:ext cx="2383986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9167E-7 4.48659E-6 L -0.45165 0.173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2" y="869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775E-6 2.29417E-6 L -0.5546 -0.26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7" y="-134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57E-6 2.79371E-6 L -0.43108 -0.088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54" y="-44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5.55112E-17 L -0.44792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848033"/>
            <a:ext cx="110680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0205" y="534504"/>
            <a:ext cx="429591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ame 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V="1">
              <a:off x="5581650" y="6954024"/>
              <a:ext cx="4349571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8" y="1885950"/>
            <a:ext cx="8693334" cy="396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-2008" r="1" b="657"/>
          <a:stretch/>
        </p:blipFill>
        <p:spPr>
          <a:xfrm>
            <a:off x="457200" y="498764"/>
            <a:ext cx="2482113" cy="16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61" y="360504"/>
            <a:ext cx="1203727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7" y="1447823"/>
            <a:ext cx="10709581" cy="5167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5883" y="1764262"/>
            <a:ext cx="738049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415" y="4215"/>
            <a:ext cx="12209930" cy="7288363"/>
            <a:chOff x="-3415" y="4215"/>
            <a:chExt cx="12209930" cy="7288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Frame 8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V="1">
              <a:off x="3345109" y="6954024"/>
              <a:ext cx="5684592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3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5087E-6 L 0.00234 1.065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5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824" y="2729817"/>
            <a:ext cx="9244838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সবাই মিলে একটি গান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21" y="188685"/>
            <a:ext cx="1985008" cy="204651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73845"/>
              </p:ext>
            </p:extLst>
          </p:nvPr>
        </p:nvGraphicFramePr>
        <p:xfrm>
          <a:off x="4691850" y="3956180"/>
          <a:ext cx="1409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850" y="3956180"/>
                        <a:ext cx="1409700" cy="1041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EAC7"/>
                          </a:gs>
                          <a:gs pos="17999">
                            <a:srgbClr val="FEE7F2"/>
                          </a:gs>
                          <a:gs pos="36000">
                            <a:srgbClr val="FAC77D"/>
                          </a:gs>
                          <a:gs pos="61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6925" y="5286526"/>
            <a:ext cx="640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গানটি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3956180"/>
            <a:ext cx="4005042" cy="2672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2" y="224970"/>
            <a:ext cx="3601834" cy="23444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415" y="4215"/>
            <a:ext cx="12209930" cy="7580748"/>
            <a:chOff x="-3415" y="4215"/>
            <a:chExt cx="12209930" cy="75807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ame 1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V="1">
              <a:off x="4095750" y="7246409"/>
              <a:ext cx="4914900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8" y="4012108"/>
            <a:ext cx="3672519" cy="20522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6852" y="5964297"/>
            <a:ext cx="1061059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9" y="3977576"/>
            <a:ext cx="4100946" cy="2086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2" y="762001"/>
            <a:ext cx="5742709" cy="3171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9" y="775721"/>
            <a:ext cx="5676900" cy="3162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415" y="4215"/>
            <a:ext cx="12209930" cy="7288360"/>
            <a:chOff x="-3415" y="4215"/>
            <a:chExt cx="12209930" cy="72883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Frame 9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V="1">
              <a:off x="2324063" y="6954021"/>
              <a:ext cx="613413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98921" y="25733"/>
            <a:ext cx="93746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26" y="3977577"/>
            <a:ext cx="3770836" cy="20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74171" y="90375"/>
            <a:ext cx="484780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" y="1733550"/>
            <a:ext cx="10102482" cy="4917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8839" y="942595"/>
            <a:ext cx="997741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……………….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ভাষাশহীদ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7" y="317827"/>
            <a:ext cx="2002971" cy="20650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2713" y="2839156"/>
            <a:ext cx="3898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61867" y="506509"/>
            <a:ext cx="4266584" cy="2104569"/>
            <a:chOff x="3815614" y="909922"/>
            <a:chExt cx="4072758" cy="2104569"/>
          </a:xfrm>
          <a:noFill/>
        </p:grpSpPr>
        <p:sp>
          <p:nvSpPr>
            <p:cNvPr id="5" name="Down Arrow Callout 4"/>
            <p:cNvSpPr/>
            <p:nvPr/>
          </p:nvSpPr>
          <p:spPr>
            <a:xfrm>
              <a:off x="3815614" y="1051220"/>
              <a:ext cx="4019660" cy="1963271"/>
            </a:xfrm>
            <a:prstGeom prst="downArrowCallout">
              <a:avLst>
                <a:gd name="adj1" fmla="val 64388"/>
                <a:gd name="adj2" fmla="val 54373"/>
                <a:gd name="adj3" fmla="val 25000"/>
                <a:gd name="adj4" fmla="val 5922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57829" y="909922"/>
              <a:ext cx="3830543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BD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9183" y="4042616"/>
            <a:ext cx="1127989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1.১.1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12-Point Star 14"/>
          <p:cNvSpPr/>
          <p:nvPr/>
        </p:nvSpPr>
        <p:spPr>
          <a:xfrm rot="251110">
            <a:off x="289347" y="437862"/>
            <a:ext cx="2193468" cy="2142628"/>
          </a:xfrm>
          <a:prstGeom prst="star12">
            <a:avLst>
              <a:gd name="adj" fmla="val 2891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2-Point Star 17"/>
          <p:cNvSpPr/>
          <p:nvPr/>
        </p:nvSpPr>
        <p:spPr>
          <a:xfrm>
            <a:off x="7371049" y="438224"/>
            <a:ext cx="2193468" cy="2109120"/>
          </a:xfrm>
          <a:prstGeom prst="star12">
            <a:avLst>
              <a:gd name="adj" fmla="val 2891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3415" y="4215"/>
            <a:ext cx="12209930" cy="7873137"/>
            <a:chOff x="-3415" y="4215"/>
            <a:chExt cx="12209930" cy="787313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ame 11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1537" y="7538798"/>
              <a:ext cx="4212464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9450" y="0"/>
            <a:ext cx="4400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11D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11D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11D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11D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11D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11D5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 flipH="1" flipV="1">
            <a:off x="-9829801" y="-5734050"/>
            <a:ext cx="12363450" cy="5486400"/>
            <a:chOff x="-3415" y="4215"/>
            <a:chExt cx="12209930" cy="694981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ame 7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5108" y="6615471"/>
              <a:ext cx="658611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মোফাকখারুল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গড়াডোবা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কেন্দুয়া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নেত্রকোণা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 b="3536"/>
          <a:stretch/>
        </p:blipFill>
        <p:spPr>
          <a:xfrm>
            <a:off x="0" y="2000249"/>
            <a:ext cx="12192000" cy="71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26" y="197494"/>
            <a:ext cx="1623060" cy="1673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9967" y="5767197"/>
            <a:ext cx="7380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4216"/>
            <a:ext cx="11872686" cy="7328899"/>
            <a:chOff x="-3415" y="4215"/>
            <a:chExt cx="12209930" cy="883821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3385848" y="8434153"/>
              <a:ext cx="3019751" cy="40827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2527"/>
          <a:stretch/>
        </p:blipFill>
        <p:spPr>
          <a:xfrm>
            <a:off x="618978" y="1452911"/>
            <a:ext cx="9630648" cy="41595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31994" y="4825228"/>
            <a:ext cx="1069144" cy="7596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774" y="1452911"/>
            <a:ext cx="3263705" cy="74164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41" y="-2107597"/>
            <a:ext cx="1623060" cy="3974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4149" y="5762981"/>
            <a:ext cx="10142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10762162"/>
            <a:ext cx="12209930" cy="17538837"/>
            <a:chOff x="-3415" y="4215"/>
            <a:chExt cx="12209930" cy="73847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Frame 13"/>
            <p:cNvSpPr/>
            <p:nvPr/>
          </p:nvSpPr>
          <p:spPr>
            <a:xfrm>
              <a:off x="-3415" y="4215"/>
              <a:ext cx="12209930" cy="6866873"/>
            </a:xfrm>
            <a:prstGeom prst="frame">
              <a:avLst>
                <a:gd name="adj1" fmla="val 2578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V="1">
              <a:off x="4648200" y="7246409"/>
              <a:ext cx="4248150" cy="1425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39" y="-6752671"/>
            <a:ext cx="9084302" cy="123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750</Words>
  <Application>Microsoft Office PowerPoint</Application>
  <PresentationFormat>Custom</PresentationFormat>
  <Paragraphs>150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2020-03-02T06:58:04Z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