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94" r:id="rId2"/>
    <p:sldId id="295" r:id="rId3"/>
    <p:sldId id="258" r:id="rId4"/>
    <p:sldId id="257" r:id="rId5"/>
    <p:sldId id="293" r:id="rId6"/>
    <p:sldId id="259" r:id="rId7"/>
    <p:sldId id="260" r:id="rId8"/>
    <p:sldId id="262" r:id="rId9"/>
    <p:sldId id="263" r:id="rId10"/>
    <p:sldId id="264" r:id="rId11"/>
    <p:sldId id="266" r:id="rId12"/>
    <p:sldId id="268" r:id="rId13"/>
    <p:sldId id="269" r:id="rId14"/>
    <p:sldId id="288" r:id="rId15"/>
    <p:sldId id="283" r:id="rId16"/>
    <p:sldId id="284" r:id="rId17"/>
    <p:sldId id="285" r:id="rId18"/>
    <p:sldId id="286" r:id="rId19"/>
    <p:sldId id="290" r:id="rId20"/>
    <p:sldId id="291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0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02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93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9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9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42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48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9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7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0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3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0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75B0-AC7C-47E1-9804-D16E95E695CC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4AE52F-C3CA-4721-BAFF-F06DC599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66" y="1988948"/>
            <a:ext cx="5266330" cy="3975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528" y="354842"/>
            <a:ext cx="818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93" y="1543383"/>
            <a:ext cx="11198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যেকোনো</a:t>
            </a:r>
            <a:r>
              <a:rPr lang="en-US" sz="3200" dirty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বিষয়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/>
                <a:cs typeface="SolaimanLipi" pitchFamily="65" charset="0"/>
              </a:rPr>
              <a:t>সম্পর্কে</a:t>
            </a:r>
            <a:r>
              <a:rPr lang="en-US" sz="3200" dirty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/>
                <a:cs typeface="SolaimanLipi" pitchFamily="65" charset="0"/>
              </a:rPr>
              <a:t>জ্ঞান</a:t>
            </a:r>
            <a:r>
              <a:rPr lang="en-US" sz="3200" dirty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/>
                <a:cs typeface="SolaimanLipi" pitchFamily="65" charset="0"/>
              </a:rPr>
              <a:t>অর্জন</a:t>
            </a:r>
            <a:r>
              <a:rPr lang="en-US" sz="3200" dirty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/>
                <a:cs typeface="SolaimanLipi" pitchFamily="65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পারা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অর্জিত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/>
                <a:cs typeface="SolaimanLipi" pitchFamily="65" charset="0"/>
              </a:rPr>
              <a:t>জ্ঞানকে</a:t>
            </a:r>
            <a:r>
              <a:rPr lang="en-US" sz="3200" dirty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/>
                <a:cs typeface="SolaimanLipi" pitchFamily="65" charset="0"/>
              </a:rPr>
              <a:t>কাজে</a:t>
            </a:r>
            <a:r>
              <a:rPr lang="en-US" sz="3200" dirty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/>
                <a:cs typeface="SolaimanLipi" pitchFamily="65" charset="0"/>
              </a:rPr>
              <a:t>লাগাতে</a:t>
            </a:r>
            <a:r>
              <a:rPr lang="en-US" sz="3200" dirty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পারা</a:t>
            </a:r>
            <a:endParaRPr lang="en-US" sz="3200" dirty="0" smtClean="0">
              <a:solidFill>
                <a:srgbClr val="002060"/>
              </a:solidFill>
              <a:latin typeface="NikoshBAN"/>
              <a:cs typeface="SolaimanLipi" pitchFamily="65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8702" y="346389"/>
            <a:ext cx="1425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endParaRPr lang="bn-BD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162" y="3056488"/>
            <a:ext cx="114514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নতুন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পরিস্থিতিতে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দ্রুত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সফলভাবে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সাড়া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দেওয়া</a:t>
            </a:r>
            <a:endParaRPr lang="en-US" sz="3200" dirty="0" smtClean="0">
              <a:solidFill>
                <a:srgbClr val="002060"/>
              </a:solidFill>
              <a:latin typeface="NikoshBAN"/>
              <a:cs typeface="SolaimanLipi" pitchFamily="65" charset="0"/>
            </a:endParaRPr>
          </a:p>
          <a:p>
            <a:pPr lvl="0" algn="just"/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ভাষা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বুঝতে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পারার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সক্ষমতা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অর্জন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olaimanLipi" pitchFamily="65" charset="0"/>
              </a:rPr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4537" y="843586"/>
            <a:ext cx="11113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সুতরাং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মানুষের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চিন্তা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ভাবনার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অথবা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বুদ্ধিমত্তার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পদ্ধতিটাকে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কৃত্রিম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উপায়ে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প্রযুক্তিনির্ভর</a:t>
            </a:r>
            <a:r>
              <a:rPr lang="en-US" sz="3200" dirty="0" smtClean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যন্ত্র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বা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কম্পিউটারের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মাধ্যমে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বাস্তবায়ন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করাটাই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হলো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আর্টিফিসিয়াল</a:t>
            </a:r>
            <a:r>
              <a:rPr lang="en-US" sz="3200" dirty="0" smtClean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ইনটেলিজেন্স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বা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SolaimanLipi" panose="02000500020000020004" pitchFamily="2" charset="0"/>
              </a:rPr>
              <a:t> কৃত্রিম বুদ্ধিমত্তা।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552" y="3890500"/>
            <a:ext cx="11761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কৃত্রিম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বুদ্ধিমত্তা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Artificial Intelligence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2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সমুহ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:- </a:t>
            </a:r>
          </a:p>
          <a:p>
            <a:pPr lvl="1"/>
            <a:r>
              <a:rPr lang="en-US" sz="3200" dirty="0" err="1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a.কম্পিউটার</a:t>
            </a:r>
            <a:r>
              <a:rPr lang="en-US" sz="3200" dirty="0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মেশিনকে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মত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জ্ঞান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দান</a:t>
            </a:r>
            <a:r>
              <a:rPr lang="en-US" sz="3200" dirty="0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endParaRPr lang="en-US" sz="3200" dirty="0" smtClean="0">
              <a:solidFill>
                <a:srgbClr val="0070C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lvl="1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SolaimanLipi" panose="02000500020000020004" pitchFamily="2" charset="0"/>
              </a:rPr>
              <a:t>b.</a:t>
            </a:r>
            <a:r>
              <a:rPr lang="en-US" sz="3200" dirty="0" err="1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200" dirty="0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মত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চিন্তা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করার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ক্ষমতা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দান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lvl="1"/>
            <a:r>
              <a:rPr lang="en-US" sz="3200" dirty="0" err="1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c.আর</a:t>
            </a:r>
            <a:r>
              <a:rPr lang="en-US" sz="3200" dirty="0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প্রয়োজন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বুদ্ধিমান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প্রোগ্রাম</a:t>
            </a:r>
            <a:r>
              <a:rPr lang="en-US" sz="3200" dirty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en-US" sz="3200" dirty="0" smtClean="0">
                <a:solidFill>
                  <a:srgbClr val="0070C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286" y="1143374"/>
            <a:ext cx="57643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এলান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টিউরিং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as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কৃত্রিম বুদ্ধিমত্তার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জনক। </a:t>
            </a:r>
            <a:endParaRPr lang="bn-IN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677" y="1763180"/>
            <a:ext cx="10832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0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১৯৫০ </a:t>
            </a:r>
            <a:r>
              <a:rPr lang="as-IN" sz="3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সালের দিকে এলান টিউরিং একটি মেশিন বুদ্ধিমান কিনা, তা পরীক্ষা করার জন্য একটি টেস্ট এর কথা উল্যেখ করে গিয়েছেন, যা টিউরিং টেস্ট নামে পরিচিত</a:t>
            </a:r>
            <a:r>
              <a:rPr lang="as-IN" sz="30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0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04" y="-34813"/>
            <a:ext cx="2052996" cy="17979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0677" y="3348055"/>
            <a:ext cx="11366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0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ঐ </a:t>
            </a:r>
            <a:r>
              <a:rPr lang="as-IN" sz="3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 কৃত্রিম বুদ্ধিমত্তা নিয়ে অনেক রিসার্চ হলেও এর পর অনেক দিন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as-IN" sz="3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নিয়ে রিসার্চ বন্ধ থাকে। প্রধান একটা কারণ হিসেবে ধরা হয় কম্পিউটেশনাল পাওয়ার</a:t>
            </a:r>
            <a:r>
              <a:rPr lang="as-IN" sz="30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0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286" y="4966278"/>
            <a:ext cx="11676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0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ঐ </a:t>
            </a:r>
            <a:r>
              <a:rPr lang="as-IN" sz="3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সময়কার কম্পিউটার গুলো এত পাওয়ারফুল ছিল না। কম্পিউটারের প্রসেসিং পাওয়ার বাড়ার সাথে সাথে কৃত্রিম বুদ্ধিমত্তা নিয়ে আবার রিসার্চ শুরু হয়েছে। </a:t>
            </a:r>
            <a:endParaRPr lang="en-US" sz="30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3029" y="1030515"/>
            <a:ext cx="2917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30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939" y="82905"/>
            <a:ext cx="4195380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কৃত্রিম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বুদ্ধিমত্তার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সংক্ষিপ্ত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endParaRPr lang="bn-B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08" y="-34813"/>
            <a:ext cx="2052996" cy="1797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03" y="-34813"/>
            <a:ext cx="2052996" cy="17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630" y="1336936"/>
            <a:ext cx="8229787" cy="6911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১৯৬৫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যুক্তরাষ্ট্রের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McCarthy</a:t>
            </a:r>
          </a:p>
        </p:txBody>
      </p:sp>
      <p:pic>
        <p:nvPicPr>
          <p:cNvPr id="4099" name="Picture 3" descr="5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27" y="832871"/>
            <a:ext cx="2849216" cy="33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2543" y="2724569"/>
            <a:ext cx="8401266" cy="11479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05740" algn="just"/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সর্বপ্রথম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আর্টিফিসিয়াল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ইন্টেলিজেন্স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শব্দটির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করিয়ে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দেন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2380" y="338825"/>
            <a:ext cx="3276859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কৃত্রিম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বুদ্ধিমত্তার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endParaRPr lang="bn-B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712" y="907204"/>
            <a:ext cx="5226838" cy="68608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bn-BD" sz="4400" b="1" dirty="0" smtClean="0">
                <a:solidFill>
                  <a:schemeClr val="bg1"/>
                </a:solidFill>
                <a:latin typeface="SolaimanLipi" panose="02000500020000020004" pitchFamily="2" charset="0"/>
                <a:ea typeface="+mn-ea"/>
                <a:cs typeface="SolaimanLipi" panose="02000500020000020004" pitchFamily="2" charset="0"/>
              </a:rPr>
              <a:t>একক কাজ</a:t>
            </a:r>
            <a:endParaRPr lang="en-US" sz="4400" b="1" dirty="0">
              <a:solidFill>
                <a:schemeClr val="bg1"/>
              </a:solidFill>
              <a:latin typeface="SolaimanLipi" panose="02000500020000020004" pitchFamily="2" charset="0"/>
              <a:ea typeface="+mn-ea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ভার্চুয়াল রিয়েলিটি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6094838" y="2662169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বায়োইনফরমেটিক্স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6094838" y="2680499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খ. </a:t>
            </a:r>
            <a:r>
              <a:rPr lang="as-IN" sz="3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বায়োইনফরমেটিক্স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82558" y="3398206"/>
            <a:ext cx="3666409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5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ঘ. </a:t>
            </a:r>
            <a:r>
              <a:rPr lang="as-IN" sz="35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ভার্চুয়াল রিয়েলিটি</a:t>
            </a:r>
            <a:endParaRPr lang="en-US" sz="35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053883" y="1933945"/>
            <a:ext cx="8945421" cy="5476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as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মানুষের চিন্তা চেতনাকে যন্ত্রের মাধ্যমে প্রকাশ করার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প্রযু্ক্তি</a:t>
            </a:r>
            <a:r>
              <a:rPr lang="as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as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77402" y="2663817"/>
            <a:ext cx="3083044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বায়োমেট্রিক্স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8" y="3396495"/>
            <a:ext cx="3087808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কৃত্রিম বুদ্ধিমত্তা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958037" y="3414380"/>
            <a:ext cx="3619104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5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গ. </a:t>
            </a:r>
            <a:r>
              <a:rPr lang="as-IN" sz="35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কৃত্রিম বুদ্ধিমত্তা </a:t>
            </a:r>
            <a:r>
              <a:rPr lang="en-US" sz="35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5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053883" y="2674163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5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ক. </a:t>
            </a:r>
            <a:r>
              <a:rPr lang="as-IN" sz="3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বায়োমেট্রিক্স</a:t>
            </a:r>
            <a:endParaRPr lang="en-US" sz="35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1" y="493711"/>
            <a:ext cx="11252674" cy="130386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মানব</a:t>
            </a: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বুদ্ধিমত্তা  ও </a:t>
            </a:r>
            <a:r>
              <a:rPr lang="en-US" sz="3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কৃ</a:t>
            </a:r>
            <a:r>
              <a:rPr lang="bn-BD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ত্রি</a:t>
            </a: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 </a:t>
            </a:r>
            <a:r>
              <a:rPr lang="en-US" sz="3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বুদ্ধিমত্তার</a:t>
            </a: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মধ্যে</a:t>
            </a: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পার্থক্য</a:t>
            </a: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 </a:t>
            </a:r>
            <a:endParaRPr lang="en-US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5" y="1828799"/>
            <a:ext cx="4957383" cy="4108362"/>
          </a:xfrm>
        </p:spPr>
      </p:pic>
      <p:pic>
        <p:nvPicPr>
          <p:cNvPr id="5" name="Picture 4" descr="robocup-game-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90" y="1828799"/>
            <a:ext cx="4879680" cy="40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7882" y="428341"/>
            <a:ext cx="11333408" cy="1303867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বুদ্ধিমত্তা ও কৃত্রিম বুদ্ধিমত্তার পার্থক্য সমুহ</a:t>
            </a:r>
            <a:r>
              <a:rPr lang="bn-BD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endParaRPr lang="en-US"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62" y="2076598"/>
            <a:ext cx="5742788" cy="95947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bn-BD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বুদ্ধিমত্তা সরাসরি ইন্দ্রিয়সমুহের অভিজ্ঞতাকে ব্যবহার করে তার পারদর্শীতা প্রদর্শন করে।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550" y="1732208"/>
            <a:ext cx="5590620" cy="1008796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bn-BD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BD" sz="2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বুদ্ধিমত্তায় বেশিরভাগ ক্ষেত্রে ইন্দ্রিওর অভিজ্ঞতাকে সরাসরি ব্যবহারের সুযোগ থাকেনা</a:t>
            </a:r>
            <a:r>
              <a:rPr lang="bn-BD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5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37882" y="3380465"/>
            <a:ext cx="5704215" cy="111402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বুদ্ধিমত্তা ক্রমেই বিকশিত হতে পারে।</a:t>
            </a:r>
          </a:p>
          <a:p>
            <a:pPr algn="ctr">
              <a:lnSpc>
                <a:spcPct val="100000"/>
              </a:lnSpc>
            </a:pPr>
            <a:r>
              <a:rPr lang="en-US" sz="2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মানব বুদ্ধিমত্তা লিখে রাখা সম্ভব নয়।</a:t>
            </a:r>
            <a:endParaRPr lang="bn-BD" sz="25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463870" y="3376498"/>
            <a:ext cx="5490300" cy="133674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কৃত্রিম বুদ্ধিমত্তা স্বাভাবিকভাবে বিকাশের কোন সুযোগ নাই।</a:t>
            </a:r>
            <a:endParaRPr lang="bn-IN" sz="2500" b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কৃত্রিম বুদ্ধিমত্তাকে প্রোগ্রাম কোড আকারে লিখে রাখা সম্ভব। </a:t>
            </a:r>
            <a:endParaRPr lang="bn-BD" sz="25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  <p:bldP spid="5" grpId="0" build="p"/>
      <p:bldP spid="10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7882" y="428341"/>
            <a:ext cx="11333408" cy="1303867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বুদ্ধিমত্তা ও কৃত্রিম বুদ্ধিমত্তার পার্থক্য সমুহ </a:t>
            </a:r>
            <a: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BD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82" y="1690643"/>
            <a:ext cx="5742788" cy="71477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বুদ্ধিমতা সৃষ্টিশীল 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0" y="2984691"/>
            <a:ext cx="4995051" cy="34502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1682889"/>
            <a:ext cx="5590620" cy="707614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কৃত্রিম  </a:t>
            </a:r>
            <a:r>
              <a:rPr lang="bn-BD" sz="35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বুদ্ধিমতা সৃষ্টিশীল নয় । </a:t>
            </a:r>
            <a:r>
              <a:rPr lang="bn-BD" sz="35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5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0" y="2909630"/>
            <a:ext cx="5074276" cy="3600333"/>
          </a:xfrm>
        </p:spPr>
      </p:pic>
    </p:spTree>
    <p:extLst>
      <p:ext uri="{BB962C8B-B14F-4D97-AF65-F5344CB8AC3E}">
        <p14:creationId xmlns:p14="http://schemas.microsoft.com/office/powerpoint/2010/main" val="13597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979" y="52041"/>
            <a:ext cx="11655380" cy="1303867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বুদ্ধিমত্তা ও কৃত্রিম বুদ্ধিমত্তার পার্থক্য সমুহ   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82" y="1427409"/>
            <a:ext cx="5742788" cy="71477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0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0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0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বুদ্ধিমত্তা প্রকৃতিগতভাবে প্রাপ্ত।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" y="2446986"/>
            <a:ext cx="4585869" cy="31778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69" y="1607683"/>
            <a:ext cx="5912593" cy="764096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en-US" sz="30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0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কৃত্রিম </a:t>
            </a:r>
            <a:r>
              <a:rPr lang="bn-BD" sz="3000" b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 মানুষের দ্বারা কৃত্তিম উপায়ে প্রাপ্ত</a:t>
            </a:r>
            <a:r>
              <a:rPr lang="bn-BD" sz="30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0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2443280"/>
            <a:ext cx="4712676" cy="3123576"/>
          </a:xfrm>
        </p:spPr>
      </p:pic>
    </p:spTree>
    <p:extLst>
      <p:ext uri="{BB962C8B-B14F-4D97-AF65-F5344CB8AC3E}">
        <p14:creationId xmlns:p14="http://schemas.microsoft.com/office/powerpoint/2010/main" val="32166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048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691679" y="3048000"/>
            <a:ext cx="10840278" cy="141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বুদ্ধিমত্তা </a:t>
            </a:r>
            <a:r>
              <a:rPr lang="en-US" sz="3600" b="1" dirty="0" err="1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949" y="696036"/>
            <a:ext cx="7328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2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/>
          <p:nvPr/>
        </p:nvSpPr>
        <p:spPr>
          <a:xfrm>
            <a:off x="1692322" y="2615419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1676400" y="3733801"/>
            <a:ext cx="5209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তরিকুল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" b="1" dirty="0"/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/>
              <a:t>: ০১৭১১৯৫৯১৫৪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b="1" dirty="0"/>
              <a:t> tarikcec@gmail.com</a:t>
            </a:r>
          </a:p>
        </p:txBody>
      </p:sp>
      <p:sp>
        <p:nvSpPr>
          <p:cNvPr id="5" name="TextBox 19"/>
          <p:cNvSpPr txBox="1"/>
          <p:nvPr/>
        </p:nvSpPr>
        <p:spPr>
          <a:xfrm>
            <a:off x="5638800" y="270857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35" y="144637"/>
            <a:ext cx="2057400" cy="232803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6324600" y="3604314"/>
            <a:ext cx="434340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1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BD" sz="1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০২-০৮-২০১৮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29" y="3458006"/>
            <a:ext cx="6092983" cy="311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048" y="2060812"/>
            <a:ext cx="9089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যন্ত্র</a:t>
            </a:r>
            <a:r>
              <a:rPr lang="en-US" sz="4000" dirty="0" smtClean="0"/>
              <a:t> ও </a:t>
            </a:r>
            <a:r>
              <a:rPr lang="en-US" sz="4000" dirty="0" err="1" smtClean="0"/>
              <a:t>বুদ্ধি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খাটিয়ে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পারে</a:t>
            </a:r>
            <a:r>
              <a:rPr lang="en-US" sz="4000" dirty="0" smtClean="0"/>
              <a:t> :-----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722727" y="540507"/>
            <a:ext cx="57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00B0F0"/>
                </a:solidFill>
              </a:rPr>
              <a:t>বাড়ীর</a:t>
            </a:r>
            <a:r>
              <a:rPr lang="en-US" sz="4800" u="sng" dirty="0" smtClean="0">
                <a:solidFill>
                  <a:srgbClr val="00B0F0"/>
                </a:solidFill>
              </a:rPr>
              <a:t> </a:t>
            </a:r>
            <a:r>
              <a:rPr lang="en-US" sz="4800" u="sng" dirty="0" err="1" smtClean="0">
                <a:solidFill>
                  <a:srgbClr val="00B0F0"/>
                </a:solidFill>
              </a:rPr>
              <a:t>কাজ</a:t>
            </a:r>
            <a:endParaRPr lang="en-US" sz="4800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9116" y="859809"/>
            <a:ext cx="9512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6" y="2967517"/>
            <a:ext cx="5513696" cy="35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6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ccs14.org/wp-content/uploads/2016/04/ai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0" y="1894830"/>
            <a:ext cx="2733138" cy="244917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huffpost.com/gen/1797205/images/o-ARTIFICIAL-INTELLIGENCE-facebo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r="8044"/>
          <a:stretch/>
        </p:blipFill>
        <p:spPr bwMode="auto">
          <a:xfrm>
            <a:off x="8075098" y="1894830"/>
            <a:ext cx="3680174" cy="229384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50" y="1894830"/>
            <a:ext cx="4159473" cy="243381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3910" y="4645304"/>
            <a:ext cx="28796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বুদ্ধিসম্পন্ন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রোবট</a:t>
            </a:r>
            <a:endParaRPr lang="en-US" sz="28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1500" y="4645304"/>
            <a:ext cx="37437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বিশেষ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নির্দেশ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পালনকারী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রোবট</a:t>
            </a:r>
            <a:endParaRPr lang="en-US" sz="2800" b="1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0880" y="4645304"/>
            <a:ext cx="28796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এক্সপার্ট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রোবট</a:t>
            </a:r>
            <a:endParaRPr lang="en-US" sz="28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5086" y="423081"/>
            <a:ext cx="762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2074460"/>
            <a:ext cx="11928143" cy="468118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501254" y="651259"/>
            <a:ext cx="818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70" y="1951629"/>
            <a:ext cx="3239800" cy="376678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robocup-game-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97" y="1801504"/>
            <a:ext cx="2860964" cy="391690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1951629"/>
            <a:ext cx="3127428" cy="363030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2825086" y="423081"/>
            <a:ext cx="762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2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4882" y="1773732"/>
            <a:ext cx="9145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কৃত্রিম বুদ্ধিমত্তা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Artificial Intelligence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032" y="729680"/>
            <a:ext cx="7768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2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4681" y="3924073"/>
            <a:ext cx="1105731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#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কৃত্রিম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35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6771" y="2050363"/>
            <a:ext cx="8000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#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6771" y="2942905"/>
            <a:ext cx="1049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#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716" y="415169"/>
            <a:ext cx="7768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621" y="1162855"/>
            <a:ext cx="11690379" cy="114361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* </a:t>
            </a:r>
            <a:r>
              <a:rPr lang="en-US" sz="35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3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বুদ্ধিমত্তা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3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5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64" y="4858065"/>
            <a:ext cx="2969386" cy="148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76" y="4059084"/>
            <a:ext cx="3772665" cy="2129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1621" y="2674566"/>
            <a:ext cx="70308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* </a:t>
            </a:r>
            <a:r>
              <a:rPr lang="en-US" sz="35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endParaRPr lang="en-US" sz="3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226" y="297958"/>
            <a:ext cx="2027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endParaRPr lang="bn-BD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456" y="3628197"/>
            <a:ext cx="7762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*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86" y="3886200"/>
            <a:ext cx="4726615" cy="256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8" y="3613666"/>
            <a:ext cx="4692749" cy="2581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2112" y="1293426"/>
            <a:ext cx="6210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8696" y="585540"/>
            <a:ext cx="1425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endParaRPr lang="bn-BD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957" y="2121824"/>
            <a:ext cx="683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0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</TotalTime>
  <Words>552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Narkisim</vt:lpstr>
      <vt:lpstr>Nikosh</vt:lpstr>
      <vt:lpstr>NikoshBAN</vt:lpstr>
      <vt:lpstr>SolaimanLipi</vt:lpstr>
      <vt:lpstr>Times New Roman</vt:lpstr>
      <vt:lpstr>Trebuchet MS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মানব বুদ্ধিমত্তা  ও কৃত্রিম বুদ্ধিমত্তার মধ্যে পার্থক্য ।  </vt:lpstr>
      <vt:lpstr>মানব বুদ্ধিমত্তা ও কৃত্রিম বুদ্ধিমত্তার পার্থক্য সমুহ   </vt:lpstr>
      <vt:lpstr>মানব বুদ্ধিমত্তা ও কৃত্রিম বুদ্ধিমত্তার পার্থক্য সমুহ :-  </vt:lpstr>
      <vt:lpstr>মানব বুদ্ধিমত্তা ও কৃত্রিম বুদ্ধিমত্তার পার্থক্য সমুহ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Syfur Rahman</dc:creator>
  <cp:lastModifiedBy>MD TARIKUL ISLAM</cp:lastModifiedBy>
  <cp:revision>39</cp:revision>
  <dcterms:created xsi:type="dcterms:W3CDTF">2019-11-25T00:45:19Z</dcterms:created>
  <dcterms:modified xsi:type="dcterms:W3CDTF">2020-03-07T05:00:57Z</dcterms:modified>
</cp:coreProperties>
</file>