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0" r:id="rId4"/>
    <p:sldId id="312" r:id="rId5"/>
    <p:sldId id="313" r:id="rId6"/>
    <p:sldId id="314" r:id="rId7"/>
    <p:sldId id="315" r:id="rId8"/>
    <p:sldId id="317" r:id="rId9"/>
    <p:sldId id="323" r:id="rId10"/>
    <p:sldId id="316" r:id="rId11"/>
    <p:sldId id="324" r:id="rId12"/>
    <p:sldId id="325" r:id="rId13"/>
    <p:sldId id="326" r:id="rId14"/>
    <p:sldId id="328" r:id="rId15"/>
    <p:sldId id="327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20" r:id="rId32"/>
    <p:sldId id="344" r:id="rId33"/>
    <p:sldId id="321" r:id="rId34"/>
    <p:sldId id="34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3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FBA6F-2EC8-406C-98F4-D29766A84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36519-410B-4031-B653-E496AE61B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5A7E3-A21A-432B-A682-B5E0A833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BED1-86B2-4608-96C7-63722FA71B3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C0CE4-C189-4131-B831-D4EDE072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D7C46-56F3-460F-BC95-BDB7AE54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1469-48D1-4FFE-8282-1EC865F5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2741-E140-460C-8E32-902FF015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6D689-F30F-4ACF-9B0A-B6E357A8E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41051-AB92-4E85-8857-E2AAFE08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BED1-86B2-4608-96C7-63722FA71B3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1605C-FB56-46D5-A258-912F77BF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00E0A-AA50-4064-9D8D-63643D8D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1469-48D1-4FFE-8282-1EC865F5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47CAF-6B93-4FCE-93C1-0A8D14F23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7605E-0D26-4871-8740-BD6931838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945EE-B771-43DF-8E77-1C9C8307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BED1-86B2-4608-96C7-63722FA71B3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29BA7-6C01-4E15-BA3C-F6129930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ADC79-0554-4F54-9F80-DAB4282E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1469-48D1-4FFE-8282-1EC865F5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83426-ECEE-4D95-8D64-2751E40F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B7B6E-3B4F-4BEE-A66E-9C0C7F16A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508F1-0670-4B1B-8ECA-246E2941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BED1-86B2-4608-96C7-63722FA71B3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97876-59E6-445A-AA84-AB8F98FB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BC12A-AACD-4156-9B05-BFE66E7D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1469-48D1-4FFE-8282-1EC865F5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5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10EF8-738D-4369-A574-E9D0F197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A8C47-A4DC-41F7-99FC-77C80A9C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208FC-C55F-4B85-BB22-34C39C70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BED1-86B2-4608-96C7-63722FA71B3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05CB5-3331-4CE6-ABB9-18ABBBEF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1C80F-BE35-4B4C-9F23-E56026B8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1469-48D1-4FFE-8282-1EC865F5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00DA-6568-43D3-9A54-4FF0E9A5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34FD6-9EB8-4871-96AD-682B02C3F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06F7E-F66D-4C26-9777-26E5D894C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1D31E-8F97-41BC-9AE4-20F9EEF0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BED1-86B2-4608-96C7-63722FA71B3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2895C-39E7-4B7E-9ED2-D45A39F2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386B2-091C-4658-8640-C495DE31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1469-48D1-4FFE-8282-1EC865F5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0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CF90-FF35-4743-8BC7-7AD059DF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03B7E-60B4-43F2-A125-24D375840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F3FE3-65C4-4B75-A5A8-CBF9D3040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44FFE-019C-4371-9861-DA52438B5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D29FC-6BDD-4AB6-8799-9D95DAA68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FE95C-548B-420E-AE9B-012DD222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BED1-86B2-4608-96C7-63722FA71B3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3A952-1426-4819-ACA0-BD1CF2E6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D5FFC-9622-49B2-9E42-ED20B965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1469-48D1-4FFE-8282-1EC865F5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4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2975-1BA4-4469-9393-88650FD2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D6C14-18FC-4481-ABAB-5574B9A1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BED1-86B2-4608-96C7-63722FA71B3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5D72D-7CF3-4BD6-B3DF-AC1968C6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68B03-5B7D-4731-B82D-3EF3DF8D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1469-48D1-4FFE-8282-1EC865F5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0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2EA1D-278E-423A-87D6-B047D14D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BED1-86B2-4608-96C7-63722FA71B3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68D7A-1315-47E0-A4FE-FAE22A78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C2F7A-17AF-4111-B0A6-69042FFD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1469-48D1-4FFE-8282-1EC865F5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7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04D7-D4BB-4600-AEE0-5CE2AB51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52B35-5C1D-463A-ADF2-98D5508FF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666E7-C27D-4A0C-80CD-9BE59B343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34950-A250-4555-9C4A-1088A22E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BED1-86B2-4608-96C7-63722FA71B3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97415-9C21-456F-B229-82166A5B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9D867-BB98-4C63-B9F6-CED2EB88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1469-48D1-4FFE-8282-1EC865F5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4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FFD4-3BAC-41A5-A4B3-72858CD7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BB8D5-DBD3-4DEA-8857-0A7D381C9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0978F-8F4A-4428-97CF-1B6DA268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527A4-2C6F-42C2-9FF4-094AED9A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BED1-86B2-4608-96C7-63722FA71B3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57E96-C8B5-431D-AF1D-21C0C09A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588F6-1D5A-4EE5-8256-1B180380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1469-48D1-4FFE-8282-1EC865F5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6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EE106-71B5-4093-AB39-E7E53439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B5332-C53E-4B30-9163-8E3BDA5D2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2AA71-B665-4751-8DFD-839D435DF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BBED1-86B2-4608-96C7-63722FA71B3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528F3-1E3B-4BC0-9258-002C3CD84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990E6-C279-4A76-A10A-EF56DE187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A1469-48D1-4FFE-8282-1EC865F52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5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9F109F-7709-4888-BEAA-6D5515E6B69B}"/>
              </a:ext>
            </a:extLst>
          </p:cNvPr>
          <p:cNvSpPr txBox="1"/>
          <p:nvPr/>
        </p:nvSpPr>
        <p:spPr>
          <a:xfrm>
            <a:off x="6324600" y="2105561"/>
            <a:ext cx="68199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403107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363EA-388E-4E97-8D31-C59119075019}"/>
              </a:ext>
            </a:extLst>
          </p:cNvPr>
          <p:cNvSpPr txBox="1"/>
          <p:nvPr/>
        </p:nvSpPr>
        <p:spPr>
          <a:xfrm>
            <a:off x="1" y="14188"/>
            <a:ext cx="12192000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্ঞান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C2CD-BE84-44C6-B2E7-1F2CD1850D77}"/>
              </a:ext>
            </a:extLst>
          </p:cNvPr>
          <p:cNvSpPr txBox="1"/>
          <p:nvPr/>
        </p:nvSpPr>
        <p:spPr>
          <a:xfrm>
            <a:off x="1" y="1982450"/>
            <a:ext cx="12192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FBEC2-6F20-43A0-BBF5-1D1F30E0462C}"/>
              </a:ext>
            </a:extLst>
          </p:cNvPr>
          <p:cNvSpPr txBox="1"/>
          <p:nvPr/>
        </p:nvSpPr>
        <p:spPr>
          <a:xfrm>
            <a:off x="0" y="3950712"/>
            <a:ext cx="12191999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68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FC2CD-41E9-46D3-BAC4-A08B634479AA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   চ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ি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75D20-E17D-4016-BB37-ABACB9028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1690889"/>
            <a:ext cx="4248149" cy="4726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6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D2EE2A-682D-489B-9800-A0A19D6D7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09559" cy="4545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E285F-6217-4A3B-BA30-6D62F83BC385}"/>
              </a:ext>
            </a:extLst>
          </p:cNvPr>
          <p:cNvSpPr txBox="1"/>
          <p:nvPr/>
        </p:nvSpPr>
        <p:spPr>
          <a:xfrm>
            <a:off x="4969565" y="1364974"/>
            <a:ext cx="699714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8FF7F-013E-4AFE-A4C0-3E4B599B5ED5}"/>
              </a:ext>
            </a:extLst>
          </p:cNvPr>
          <p:cNvSpPr txBox="1"/>
          <p:nvPr/>
        </p:nvSpPr>
        <p:spPr>
          <a:xfrm>
            <a:off x="1391479" y="4985194"/>
            <a:ext cx="10310191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12570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F1231-6875-44DC-9D5C-E9FC77F431AF}"/>
              </a:ext>
            </a:extLst>
          </p:cNvPr>
          <p:cNvSpPr txBox="1"/>
          <p:nvPr/>
        </p:nvSpPr>
        <p:spPr>
          <a:xfrm>
            <a:off x="0" y="0"/>
            <a:ext cx="1299209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E2A86-E2F5-4395-A01D-2A0D48828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1569660"/>
            <a:ext cx="3975651" cy="5288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222D9D-FBA0-4E13-9F61-0AFA0D712194}"/>
              </a:ext>
            </a:extLst>
          </p:cNvPr>
          <p:cNvSpPr txBox="1"/>
          <p:nvPr/>
        </p:nvSpPr>
        <p:spPr>
          <a:xfrm>
            <a:off x="6347791" y="1895061"/>
            <a:ext cx="5420139" cy="41549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হাল্কা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২।লেজ 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৪।মাথায়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</p:spTree>
    <p:extLst>
      <p:ext uri="{BB962C8B-B14F-4D97-AF65-F5344CB8AC3E}">
        <p14:creationId xmlns:p14="http://schemas.microsoft.com/office/powerpoint/2010/main" val="222660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EE285F-6217-4A3B-BA30-6D62F83BC385}"/>
              </a:ext>
            </a:extLst>
          </p:cNvPr>
          <p:cNvSpPr txBox="1"/>
          <p:nvPr/>
        </p:nvSpPr>
        <p:spPr>
          <a:xfrm>
            <a:off x="4969565" y="1364974"/>
            <a:ext cx="699714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8FF7F-013E-4AFE-A4C0-3E4B599B5ED5}"/>
              </a:ext>
            </a:extLst>
          </p:cNvPr>
          <p:cNvSpPr txBox="1"/>
          <p:nvPr/>
        </p:nvSpPr>
        <p:spPr>
          <a:xfrm>
            <a:off x="1391479" y="4985194"/>
            <a:ext cx="10310191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34B40-12C0-4F36-A176-D925FEB0A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130"/>
            <a:ext cx="4969565" cy="475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60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F1231-6875-44DC-9D5C-E9FC77F431AF}"/>
              </a:ext>
            </a:extLst>
          </p:cNvPr>
          <p:cNvSpPr txBox="1"/>
          <p:nvPr/>
        </p:nvSpPr>
        <p:spPr>
          <a:xfrm>
            <a:off x="0" y="0"/>
            <a:ext cx="12191999" cy="156966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</a:t>
            </a:r>
            <a:r>
              <a:rPr lang="as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22D9D-FBA0-4E13-9F61-0AFA0D712194}"/>
              </a:ext>
            </a:extLst>
          </p:cNvPr>
          <p:cNvSpPr txBox="1"/>
          <p:nvPr/>
        </p:nvSpPr>
        <p:spPr>
          <a:xfrm>
            <a:off x="6347791" y="1895061"/>
            <a:ext cx="5420139" cy="4154984"/>
          </a:xfrm>
          <a:prstGeom prst="rect">
            <a:avLst/>
          </a:prstGeom>
          <a:solidFill>
            <a:srgbClr val="FF00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প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২।লেজ ল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াঁকানো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ঠোঁট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</a:p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EB0EC-785F-414F-BA2D-F17DE6E31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938"/>
            <a:ext cx="5154763" cy="4950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13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3EA93-6973-4E99-B8D1-D732735658D7}"/>
              </a:ext>
            </a:extLst>
          </p:cNvPr>
          <p:cNvSpPr txBox="1"/>
          <p:nvPr/>
        </p:nvSpPr>
        <p:spPr>
          <a:xfrm>
            <a:off x="0" y="132522"/>
            <a:ext cx="12192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D6F0E-FA81-4BBB-9764-4AAB979F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3538899"/>
            <a:ext cx="3903013" cy="3186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AAFD7-60A5-4D94-B9FB-57A43511BEEC}"/>
              </a:ext>
            </a:extLst>
          </p:cNvPr>
          <p:cNvSpPr txBox="1"/>
          <p:nvPr/>
        </p:nvSpPr>
        <p:spPr>
          <a:xfrm>
            <a:off x="4512120" y="5185661"/>
            <a:ext cx="7341704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7660D-8CF7-43E0-B8C9-C4422652E822}"/>
              </a:ext>
            </a:extLst>
          </p:cNvPr>
          <p:cNvSpPr txBox="1"/>
          <p:nvPr/>
        </p:nvSpPr>
        <p:spPr>
          <a:xfrm>
            <a:off x="0" y="1749442"/>
            <a:ext cx="7341704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াইতে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49F8C-FFBB-4695-8012-029651D3E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08" y="1861418"/>
            <a:ext cx="4145616" cy="27033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38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B59701-9F88-4885-99D0-CA77477A3BE5}"/>
              </a:ext>
            </a:extLst>
          </p:cNvPr>
          <p:cNvSpPr txBox="1"/>
          <p:nvPr/>
        </p:nvSpPr>
        <p:spPr>
          <a:xfrm>
            <a:off x="0" y="265043"/>
            <a:ext cx="1219199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প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ঠ ঘ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D631F-7AAD-4CF9-B484-A0700DA3B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9" y="2159068"/>
            <a:ext cx="5102087" cy="42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182DF8-1A49-4CEE-9EFB-DD2FC4CB4080}"/>
              </a:ext>
            </a:extLst>
          </p:cNvPr>
          <p:cNvSpPr txBox="1"/>
          <p:nvPr/>
        </p:nvSpPr>
        <p:spPr>
          <a:xfrm>
            <a:off x="278296" y="424070"/>
            <a:ext cx="11754678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872BE-8F58-413D-9D20-582E06500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52" y="2120348"/>
            <a:ext cx="3955774" cy="45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8FC7AE-9E45-466A-90B3-2A1F52159BA9}"/>
              </a:ext>
            </a:extLst>
          </p:cNvPr>
          <p:cNvSpPr/>
          <p:nvPr/>
        </p:nvSpPr>
        <p:spPr>
          <a:xfrm>
            <a:off x="0" y="222402"/>
            <a:ext cx="12191999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98B36-D5B0-4179-B2CC-A61F65A17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74" y="2159068"/>
            <a:ext cx="8388625" cy="42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9750" y="0"/>
            <a:ext cx="6545382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alt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alt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CBC93-C9B1-4B13-B6A3-9500AD3038F2}"/>
              </a:ext>
            </a:extLst>
          </p:cNvPr>
          <p:cNvSpPr txBox="1"/>
          <p:nvPr/>
        </p:nvSpPr>
        <p:spPr>
          <a:xfrm>
            <a:off x="283029" y="1832575"/>
            <a:ext cx="98697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র্জাপুর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্রাথমিক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6496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1071749-8DA3-4A9E-BF0B-5CC1448A5CD9}"/>
              </a:ext>
            </a:extLst>
          </p:cNvPr>
          <p:cNvSpPr/>
          <p:nvPr/>
        </p:nvSpPr>
        <p:spPr>
          <a:xfrm>
            <a:off x="602974" y="367748"/>
            <a:ext cx="10986052" cy="3061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CAD1F-FEEC-4853-B136-50D71B7EF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9038"/>
            <a:ext cx="5410200" cy="293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38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694A31F-BFFF-4E28-B9FE-DB2D8C4DD1EE}"/>
              </a:ext>
            </a:extLst>
          </p:cNvPr>
          <p:cNvSpPr/>
          <p:nvPr/>
        </p:nvSpPr>
        <p:spPr>
          <a:xfrm>
            <a:off x="543339" y="145774"/>
            <a:ext cx="4585252" cy="235888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4BECD1-7038-4CA9-8A3B-EA22865374A9}"/>
              </a:ext>
            </a:extLst>
          </p:cNvPr>
          <p:cNvSpPr/>
          <p:nvPr/>
        </p:nvSpPr>
        <p:spPr>
          <a:xfrm>
            <a:off x="6611028" y="774650"/>
            <a:ext cx="4070827" cy="1428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1333B-97E8-440B-AF3E-FFC890395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5" y="3016719"/>
            <a:ext cx="5915891" cy="35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D650BAD-D318-4AA7-91F3-CFA586F01042}"/>
              </a:ext>
            </a:extLst>
          </p:cNvPr>
          <p:cNvSpPr/>
          <p:nvPr/>
        </p:nvSpPr>
        <p:spPr>
          <a:xfrm>
            <a:off x="543339" y="145774"/>
            <a:ext cx="4585252" cy="23588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ঁটি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A07349-064D-4ED1-AE3F-99ED7EA47C4F}"/>
              </a:ext>
            </a:extLst>
          </p:cNvPr>
          <p:cNvSpPr/>
          <p:nvPr/>
        </p:nvSpPr>
        <p:spPr>
          <a:xfrm>
            <a:off x="5988777" y="305402"/>
            <a:ext cx="4859331" cy="2199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ঁপা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A7E31-5F04-41AE-9A4C-A59665001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6" y="3006435"/>
            <a:ext cx="4595273" cy="34420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8622C9-68F5-4554-A192-132F691ED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53" y="3228108"/>
            <a:ext cx="3220347" cy="32203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82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8B85CD-867F-449E-9659-6C6A8543CBE0}"/>
              </a:ext>
            </a:extLst>
          </p:cNvPr>
          <p:cNvSpPr/>
          <p:nvPr/>
        </p:nvSpPr>
        <p:spPr>
          <a:xfrm>
            <a:off x="543339" y="145774"/>
            <a:ext cx="4585252" cy="2358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E73B16-D19A-459B-B71C-8FC651443606}"/>
              </a:ext>
            </a:extLst>
          </p:cNvPr>
          <p:cNvSpPr/>
          <p:nvPr/>
        </p:nvSpPr>
        <p:spPr>
          <a:xfrm>
            <a:off x="5929745" y="145774"/>
            <a:ext cx="5718916" cy="2358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খি,মাছ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6408E-81E3-4ABD-A68E-F69C94907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8" y="2826327"/>
            <a:ext cx="4715803" cy="3255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50758E-F71C-4400-B7F0-B3141DCC0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33" y="2950214"/>
            <a:ext cx="5022479" cy="37620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59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500A74-600C-42D1-B474-1501A9A5E392}"/>
              </a:ext>
            </a:extLst>
          </p:cNvPr>
          <p:cNvSpPr/>
          <p:nvPr/>
        </p:nvSpPr>
        <p:spPr>
          <a:xfrm>
            <a:off x="0" y="0"/>
            <a:ext cx="12191999" cy="2507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েখাও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97AC2-698C-4074-84E1-3B3CB5E88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9652"/>
            <a:ext cx="12191999" cy="29079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771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42A613-B553-4670-9804-125096142157}"/>
              </a:ext>
            </a:extLst>
          </p:cNvPr>
          <p:cNvSpPr/>
          <p:nvPr/>
        </p:nvSpPr>
        <p:spPr>
          <a:xfrm>
            <a:off x="138546" y="110836"/>
            <a:ext cx="5292436" cy="22305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FE7340-A3D5-4473-BA89-39CFCB6E41FA}"/>
              </a:ext>
            </a:extLst>
          </p:cNvPr>
          <p:cNvSpPr/>
          <p:nvPr/>
        </p:nvSpPr>
        <p:spPr>
          <a:xfrm>
            <a:off x="6761020" y="152401"/>
            <a:ext cx="3477489" cy="2230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52999-9B9B-481E-8864-9B41ABFEAB8B}"/>
              </a:ext>
            </a:extLst>
          </p:cNvPr>
          <p:cNvSpPr/>
          <p:nvPr/>
        </p:nvSpPr>
        <p:spPr>
          <a:xfrm>
            <a:off x="6442362" y="3429000"/>
            <a:ext cx="2202873" cy="15863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FA44A8-20F9-433C-9B0A-DDEE82CFACE0}"/>
              </a:ext>
            </a:extLst>
          </p:cNvPr>
          <p:cNvSpPr/>
          <p:nvPr/>
        </p:nvSpPr>
        <p:spPr>
          <a:xfrm>
            <a:off x="9717232" y="3429000"/>
            <a:ext cx="2202873" cy="158634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41B49-E083-4725-A332-E1930363D72B}"/>
              </a:ext>
            </a:extLst>
          </p:cNvPr>
          <p:cNvSpPr/>
          <p:nvPr/>
        </p:nvSpPr>
        <p:spPr>
          <a:xfrm>
            <a:off x="138547" y="3397828"/>
            <a:ext cx="3941618" cy="18980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4CCC7D-B5EE-488E-9A2A-C69ADC8DF456}"/>
              </a:ext>
            </a:extLst>
          </p:cNvPr>
          <p:cNvSpPr/>
          <p:nvPr/>
        </p:nvSpPr>
        <p:spPr>
          <a:xfrm>
            <a:off x="4603172" y="3643746"/>
            <a:ext cx="1316182" cy="109451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146B67-3B2E-4313-A347-9AF8D98CF7D4}"/>
              </a:ext>
            </a:extLst>
          </p:cNvPr>
          <p:cNvSpPr/>
          <p:nvPr/>
        </p:nvSpPr>
        <p:spPr>
          <a:xfrm>
            <a:off x="235528" y="2057400"/>
            <a:ext cx="3754582" cy="19119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কম্বল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0E1B0-4A6C-44B3-BB1A-6C78F138240F}"/>
              </a:ext>
            </a:extLst>
          </p:cNvPr>
          <p:cNvSpPr/>
          <p:nvPr/>
        </p:nvSpPr>
        <p:spPr>
          <a:xfrm>
            <a:off x="3560619" y="0"/>
            <a:ext cx="3435927" cy="1911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5AF60-4967-47C3-88B6-748357507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49" y="1970808"/>
            <a:ext cx="3186935" cy="24210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1BBA01-F918-4E64-9D08-3311247580F2}"/>
              </a:ext>
            </a:extLst>
          </p:cNvPr>
          <p:cNvSpPr/>
          <p:nvPr/>
        </p:nvSpPr>
        <p:spPr>
          <a:xfrm>
            <a:off x="235528" y="4786746"/>
            <a:ext cx="3754582" cy="191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0195E-E244-40B5-8E64-CE9186670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9" y="4450773"/>
            <a:ext cx="4773130" cy="22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42A613-B553-4670-9804-125096142157}"/>
              </a:ext>
            </a:extLst>
          </p:cNvPr>
          <p:cNvSpPr/>
          <p:nvPr/>
        </p:nvSpPr>
        <p:spPr>
          <a:xfrm>
            <a:off x="138546" y="110836"/>
            <a:ext cx="5292436" cy="22305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FE7340-A3D5-4473-BA89-39CFCB6E41FA}"/>
              </a:ext>
            </a:extLst>
          </p:cNvPr>
          <p:cNvSpPr/>
          <p:nvPr/>
        </p:nvSpPr>
        <p:spPr>
          <a:xfrm>
            <a:off x="7654635" y="110836"/>
            <a:ext cx="3435927" cy="1911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ণ্ঠ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52999-9B9B-481E-8864-9B41ABFEAB8B}"/>
              </a:ext>
            </a:extLst>
          </p:cNvPr>
          <p:cNvSpPr/>
          <p:nvPr/>
        </p:nvSpPr>
        <p:spPr>
          <a:xfrm>
            <a:off x="6594763" y="3262742"/>
            <a:ext cx="2202873" cy="15863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ণ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FA44A8-20F9-433C-9B0A-DDEE82CFACE0}"/>
              </a:ext>
            </a:extLst>
          </p:cNvPr>
          <p:cNvSpPr/>
          <p:nvPr/>
        </p:nvSpPr>
        <p:spPr>
          <a:xfrm>
            <a:off x="9989127" y="3262742"/>
            <a:ext cx="2202873" cy="158634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ঠ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41B49-E083-4725-A332-E1930363D72B}"/>
              </a:ext>
            </a:extLst>
          </p:cNvPr>
          <p:cNvSpPr/>
          <p:nvPr/>
        </p:nvSpPr>
        <p:spPr>
          <a:xfrm>
            <a:off x="540328" y="3151912"/>
            <a:ext cx="3283527" cy="1586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ণ্ঠ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4CCC7D-B5EE-488E-9A2A-C69ADC8DF456}"/>
              </a:ext>
            </a:extLst>
          </p:cNvPr>
          <p:cNvSpPr/>
          <p:nvPr/>
        </p:nvSpPr>
        <p:spPr>
          <a:xfrm>
            <a:off x="4731326" y="3508660"/>
            <a:ext cx="1316182" cy="1094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146B67-3B2E-4313-A347-9AF8D98CF7D4}"/>
              </a:ext>
            </a:extLst>
          </p:cNvPr>
          <p:cNvSpPr/>
          <p:nvPr/>
        </p:nvSpPr>
        <p:spPr>
          <a:xfrm>
            <a:off x="66980" y="2325532"/>
            <a:ext cx="4638369" cy="3160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গুণ্ঠন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0E1B0-4A6C-44B3-BB1A-6C78F138240F}"/>
              </a:ext>
            </a:extLst>
          </p:cNvPr>
          <p:cNvSpPr/>
          <p:nvPr/>
        </p:nvSpPr>
        <p:spPr>
          <a:xfrm>
            <a:off x="3560619" y="0"/>
            <a:ext cx="3435927" cy="1911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ণ্ঠ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477BB-BB94-432D-BD96-EBA304BBA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2" y="2144289"/>
            <a:ext cx="4390718" cy="35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2402"/>
            <a:ext cx="1219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7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7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4D006-D4D2-4C55-9E2A-8258DEC33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38" y="1402405"/>
            <a:ext cx="8738188" cy="50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3491" y="375165"/>
            <a:ext cx="503926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altLang="en-US" sz="80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902215"/>
            <a:ext cx="12421772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54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শ্রেনিঃ</a:t>
            </a:r>
            <a:r>
              <a:rPr lang="en-US" altLang="en-US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তৃতীয়</a:t>
            </a:r>
            <a:endParaRPr lang="en-US" altLang="en-US" sz="54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altLang="en-US" sz="5400" b="1" dirty="0" err="1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altLang="en-US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বাংলা</a:t>
            </a:r>
            <a:r>
              <a:rPr lang="bn-BD" altLang="en-US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>
              <a:defRPr/>
            </a:pPr>
            <a:r>
              <a:rPr lang="bn-BD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অধ্যায়ঃ ১২</a:t>
            </a:r>
            <a:endParaRPr lang="en-US" altLang="en-US" sz="5400" b="1" dirty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dirty="0" err="1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dirty="0" err="1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শিরোনামঃ</a:t>
            </a:r>
            <a:r>
              <a:rPr lang="en-US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dirty="0" err="1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পাখিদের</a:t>
            </a:r>
            <a:r>
              <a:rPr lang="en-US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dirty="0" err="1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bn-BD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dirty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>
              <a:defRPr/>
            </a:pPr>
            <a:r>
              <a:rPr lang="en-US" alt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পাঠ্যাংশঃ</a:t>
            </a:r>
            <a:r>
              <a:rPr lang="en-US" alt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alt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alt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r>
              <a:rPr lang="en-US" alt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alt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alt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>
              <a:defRPr/>
            </a:pPr>
            <a:r>
              <a:rPr lang="en-US" alt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en-US" alt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৩/২/২০২০ </a:t>
            </a:r>
            <a:r>
              <a:rPr lang="en-US" alt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খ্রিঃ</a:t>
            </a:r>
            <a:endParaRPr lang="en-US" alt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07C081-28C5-4AB3-8976-F033287AF3BA}"/>
              </a:ext>
            </a:extLst>
          </p:cNvPr>
          <p:cNvSpPr txBox="1"/>
          <p:nvPr/>
        </p:nvSpPr>
        <p:spPr>
          <a:xfrm>
            <a:off x="2073252" y="222296"/>
            <a:ext cx="732984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পাঠ্যবই</a:t>
            </a:r>
            <a:r>
              <a:rPr lang="en-US" altLang="en-US" sz="36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36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নিরব</a:t>
            </a:r>
            <a:r>
              <a:rPr lang="en-US" altLang="en-US" sz="36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altLang="en-US" sz="3600" b="1" kern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altLang="en-US" sz="36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F13DD-9E8C-4476-AB38-E9AE99F4E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00" y="1299865"/>
            <a:ext cx="7329841" cy="52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655456" y="304871"/>
            <a:ext cx="6419099" cy="136153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10AD0FF-7ACA-4703-A66A-7F8149CB79FE}"/>
              </a:ext>
            </a:extLst>
          </p:cNvPr>
          <p:cNvSpPr/>
          <p:nvPr/>
        </p:nvSpPr>
        <p:spPr>
          <a:xfrm>
            <a:off x="595746" y="1482436"/>
            <a:ext cx="4308763" cy="256309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96783-46B0-441E-BAF3-55E6FE50B4EE}"/>
              </a:ext>
            </a:extLst>
          </p:cNvPr>
          <p:cNvSpPr/>
          <p:nvPr/>
        </p:nvSpPr>
        <p:spPr>
          <a:xfrm>
            <a:off x="6331527" y="1773382"/>
            <a:ext cx="5721928" cy="1981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ট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CAC4694-24A1-4A42-9955-69D8E39ECEEE}"/>
              </a:ext>
            </a:extLst>
          </p:cNvPr>
          <p:cNvSpPr/>
          <p:nvPr/>
        </p:nvSpPr>
        <p:spPr>
          <a:xfrm>
            <a:off x="581891" y="4205644"/>
            <a:ext cx="4308763" cy="256309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ুলি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CFAB27-E5E7-4B2B-8A62-2D8E8D5143A8}"/>
              </a:ext>
            </a:extLst>
          </p:cNvPr>
          <p:cNvSpPr/>
          <p:nvPr/>
        </p:nvSpPr>
        <p:spPr>
          <a:xfrm>
            <a:off x="6331527" y="4496589"/>
            <a:ext cx="5721928" cy="1981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ট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4053272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5" grpId="0" animBg="1"/>
      <p:bldP spid="16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5774" y="222718"/>
            <a:ext cx="11887200" cy="13743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altLang="en-US" sz="115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altLang="en-US" sz="115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540" y="2202070"/>
            <a:ext cx="1179443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bn-BD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লিখঃ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540" y="3696533"/>
            <a:ext cx="1195346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60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r>
              <a:rPr lang="en-US" altLang="en-US" sz="6000" b="1" kern="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r>
              <a:rPr lang="en-US" altLang="en-US" sz="60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altLang="en-US" sz="60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ঠোঁট</a:t>
            </a:r>
            <a:r>
              <a:rPr lang="en-US" altLang="en-US" sz="60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bn-BD" altLang="en-US" sz="60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630983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5774" y="222718"/>
            <a:ext cx="11887200" cy="13743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5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</a:t>
            </a:r>
            <a:r>
              <a:rPr lang="en-US" altLang="en-US" sz="115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15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altLang="en-US" sz="115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540" y="2202070"/>
            <a:ext cx="1179443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6000" b="1" kern="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altLang="en-US" sz="60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sz="6000" b="1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360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A39DE5-6D10-4B0C-9274-170B86A8F3D2}"/>
              </a:ext>
            </a:extLst>
          </p:cNvPr>
          <p:cNvSpPr txBox="1"/>
          <p:nvPr/>
        </p:nvSpPr>
        <p:spPr>
          <a:xfrm>
            <a:off x="778412" y="191965"/>
            <a:ext cx="60209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6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2E53B3-91CB-40DA-8E73-677D302C99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12FD04-8512-4262-A4BE-82A6467963DD}"/>
              </a:ext>
            </a:extLst>
          </p:cNvPr>
          <p:cNvSpPr txBox="1"/>
          <p:nvPr/>
        </p:nvSpPr>
        <p:spPr>
          <a:xfrm>
            <a:off x="0" y="247650"/>
            <a:ext cx="11906250" cy="144655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শ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8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A5372-6FA5-435B-9E92-225F77CDEF30}"/>
              </a:ext>
            </a:extLst>
          </p:cNvPr>
          <p:cNvSpPr txBox="1"/>
          <p:nvPr/>
        </p:nvSpPr>
        <p:spPr>
          <a:xfrm>
            <a:off x="0" y="1676400"/>
            <a:ext cx="12192000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্ধভাবে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১.৩.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4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12FD04-8512-4262-A4BE-82A6467963DD}"/>
              </a:ext>
            </a:extLst>
          </p:cNvPr>
          <p:cNvSpPr txBox="1"/>
          <p:nvPr/>
        </p:nvSpPr>
        <p:spPr>
          <a:xfrm>
            <a:off x="0" y="247650"/>
            <a:ext cx="12192000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ব</a:t>
            </a:r>
            <a:r>
              <a:rPr lang="as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A5372-6FA5-435B-9E92-225F77CDEF30}"/>
              </a:ext>
            </a:extLst>
          </p:cNvPr>
          <p:cNvSpPr txBox="1"/>
          <p:nvPr/>
        </p:nvSpPr>
        <p:spPr>
          <a:xfrm>
            <a:off x="0" y="2109698"/>
            <a:ext cx="12192000" cy="40626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12FD04-8512-4262-A4BE-82A6467963DD}"/>
              </a:ext>
            </a:extLst>
          </p:cNvPr>
          <p:cNvSpPr txBox="1"/>
          <p:nvPr/>
        </p:nvSpPr>
        <p:spPr>
          <a:xfrm>
            <a:off x="0" y="247650"/>
            <a:ext cx="12192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A5372-6FA5-435B-9E92-225F77CDEF30}"/>
              </a:ext>
            </a:extLst>
          </p:cNvPr>
          <p:cNvSpPr txBox="1"/>
          <p:nvPr/>
        </p:nvSpPr>
        <p:spPr>
          <a:xfrm>
            <a:off x="142875" y="2150924"/>
            <a:ext cx="11906250" cy="37856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১.৩.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াঠ্যপুস্তকের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ড়তে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১.৪.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.১বিভিন্ন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ামচি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লীলভাবে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ড়তে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105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12FD04-8512-4262-A4BE-82A6467963DD}"/>
              </a:ext>
            </a:extLst>
          </p:cNvPr>
          <p:cNvSpPr txBox="1"/>
          <p:nvPr/>
        </p:nvSpPr>
        <p:spPr>
          <a:xfrm>
            <a:off x="0" y="-114300"/>
            <a:ext cx="12192000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A5372-6FA5-435B-9E92-225F77CDEF30}"/>
              </a:ext>
            </a:extLst>
          </p:cNvPr>
          <p:cNvSpPr txBox="1"/>
          <p:nvPr/>
        </p:nvSpPr>
        <p:spPr>
          <a:xfrm>
            <a:off x="0" y="2145952"/>
            <a:ext cx="121920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472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95975F-979B-4138-B845-8D211C21FD42}"/>
              </a:ext>
            </a:extLst>
          </p:cNvPr>
          <p:cNvSpPr txBox="1"/>
          <p:nvPr/>
        </p:nvSpPr>
        <p:spPr>
          <a:xfrm>
            <a:off x="520505" y="323556"/>
            <a:ext cx="9411286" cy="175846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688CB-1DB2-4837-B83F-F996DF1751C5}"/>
              </a:ext>
            </a:extLst>
          </p:cNvPr>
          <p:cNvSpPr txBox="1"/>
          <p:nvPr/>
        </p:nvSpPr>
        <p:spPr>
          <a:xfrm>
            <a:off x="1934817" y="3765642"/>
            <a:ext cx="7421218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711</Words>
  <Application>Microsoft Office PowerPoint</Application>
  <PresentationFormat>Widescreen</PresentationFormat>
  <Paragraphs>93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2020-03-06T08:26:50Z</dcterms:created>
  <dcterms:modified xsi:type="dcterms:W3CDTF">2020-03-07T07:05:43Z</dcterms:modified>
</cp:coreProperties>
</file>