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90800"/>
            <a:ext cx="3945082" cy="3945082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1524000" y="304800"/>
            <a:ext cx="5638800" cy="19812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2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924800" cy="1569660"/>
          </a:xfrm>
          <a:prstGeom prst="rect">
            <a:avLst/>
          </a:prstGeom>
          <a:solidFill>
            <a:srgbClr val="00B05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শিক্ষার্থীদের 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4533" y="2618509"/>
            <a:ext cx="8678467" cy="3810000"/>
            <a:chOff x="84533" y="2618509"/>
            <a:chExt cx="8678467" cy="3810000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33" y="2618509"/>
              <a:ext cx="8678467" cy="2286000"/>
            </a:xfrm>
            <a:prstGeom prst="rect">
              <a:avLst/>
            </a:prstGeom>
          </p:spPr>
        </p:pic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203" y="5056909"/>
              <a:ext cx="8465126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78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0772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নতুন শব্দ 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12961"/>
            <a:ext cx="3352800" cy="2032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12961"/>
            <a:ext cx="3633058" cy="2079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886200"/>
            <a:ext cx="30480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সমতল ভূমি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600339" y="5029200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" y="6034609"/>
            <a:ext cx="3429000" cy="707886"/>
          </a:xfrm>
          <a:prstGeom prst="rect">
            <a:avLst/>
          </a:prstGeom>
          <a:solidFill>
            <a:srgbClr val="00B050"/>
          </a:solidFill>
          <a:ln w="95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তল সমান যে ভূমির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886200"/>
            <a:ext cx="3633058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গোলপাতা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222413" y="5029200"/>
            <a:ext cx="484632" cy="7498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95800" y="5779008"/>
            <a:ext cx="4419600" cy="707886"/>
          </a:xfrm>
          <a:prstGeom prst="rect">
            <a:avLst/>
          </a:prstGeom>
          <a:solidFill>
            <a:srgbClr val="00B0F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সুন্দরবনে নোনা পানিতে জন্মানো এক ধরনের উদ্ভিদ যার পাতা দেখতে নারকেল বা খেজুরের পাতার মত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4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41931" y="484909"/>
            <a:ext cx="7282869" cy="1200329"/>
          </a:xfrm>
          <a:prstGeom prst="rect">
            <a:avLst/>
          </a:prstGeom>
          <a:solidFill>
            <a:srgbClr val="92D05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যুক্তবর্ণ পরিচিতি ও ভাঙা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931" y="2057400"/>
            <a:ext cx="1263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7400" y="2230582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223058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254" y="2057399"/>
            <a:ext cx="658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4655" y="1884307"/>
            <a:ext cx="637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9673" y="1918900"/>
            <a:ext cx="641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66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6964" y="1907416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980969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9279" y="4088238"/>
            <a:ext cx="1308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ক্ষি</a:t>
            </a:r>
            <a:r>
              <a:rPr lang="bn-IN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999349" y="4241508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14254" y="4088238"/>
            <a:ext cx="755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74655" y="3975992"/>
            <a:ext cx="637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1964" y="3995904"/>
            <a:ext cx="669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4673" y="3931019"/>
            <a:ext cx="692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3100" y="3975991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8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/>
      <p:bldP spid="7" grpId="0"/>
      <p:bldP spid="9" grpId="0"/>
      <p:bldP spid="10" grpId="0"/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77200" cy="1569660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24384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গোলাপ দল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89949" y="2535105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2209800"/>
            <a:ext cx="4876800" cy="1323439"/>
          </a:xfrm>
          <a:prstGeom prst="rect">
            <a:avLst/>
          </a:prstGeom>
          <a:solidFill>
            <a:srgbClr val="00B0F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সুন্দরবনের গাছপালা সম্পর্কে যা জানো লেখ।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2532749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শাপলা দল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65179" y="448654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78036" y="4191047"/>
            <a:ext cx="3657600" cy="1323439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সুন্দরবন থেকে মানুষ কি কি সংগ্রহ করে?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4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প্রশ্নের উত্তর মিলিয়ে নাও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 smtClean="0">
                <a:latin typeface="NikoshBAN" pitchFamily="2" charset="0"/>
                <a:cs typeface="NikoshBAN" pitchFamily="2" charset="0"/>
              </a:rPr>
              <a:t>গোলাপ দলঃ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গোলপাতা দিয়ে ঘর বানানো হয়।কাঠ কেটে বিক্রি করি। গাছ দেখতে অনেক সুন্দর।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191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শাপলা দলঃমধু,কাঠ,পাতা ইত্যাদি।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7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6" y="152400"/>
            <a:ext cx="6934200" cy="1107996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5486400" cy="707886"/>
          </a:xfrm>
          <a:prstGeom prst="rect">
            <a:avLst/>
          </a:prstGeom>
          <a:solidFill>
            <a:srgbClr val="00B05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সুন্দরবন  কোথায় অবস্থিত?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3618" y="2386052"/>
            <a:ext cx="6096000" cy="707886"/>
          </a:xfrm>
          <a:prstGeom prst="rect">
            <a:avLst/>
          </a:prstGeom>
          <a:solidFill>
            <a:srgbClr val="92D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২।বাওয়ালিদের কাজ কষ্টের কেন?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1327" y="3352800"/>
            <a:ext cx="667096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৩।মৌয়াল ও বাওয়ালিদের কাজ বর্ণনা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3434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১।উত্তরঃআমাদের দেশের দক্ষিণ-পশ্চিম কোণে, বঙ্গোপসাগরের তীরে 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২।উত্তরঃবনে অনেক ভয়ঙ্কর প্রাণিরা বসবাস করে তাই বাওয়ালিদের কাজ কষ্টের।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059507"/>
            <a:ext cx="6892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৩নং প্রশ্নের উত্তর আলাদা আলাদা হবে।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3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276600"/>
            <a:ext cx="7696200" cy="144655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তোমার দেখা দর্শনীয় স্থান সম্পর্কে লিখে আনবা।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533400" y="457200"/>
            <a:ext cx="8001000" cy="1569660"/>
          </a:xfrm>
          <a:prstGeom prst="snip2Same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5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0"/>
            <a:ext cx="4049329" cy="4391891"/>
          </a:xfrm>
          <a:prstGeom prst="rect">
            <a:avLst/>
          </a:prstGeom>
        </p:spPr>
      </p:pic>
      <p:sp>
        <p:nvSpPr>
          <p:cNvPr id="4" name="Up Ribbon 3"/>
          <p:cNvSpPr/>
          <p:nvPr/>
        </p:nvSpPr>
        <p:spPr>
          <a:xfrm>
            <a:off x="381000" y="533400"/>
            <a:ext cx="8458200" cy="1569660"/>
          </a:xfrm>
          <a:prstGeom prst="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685800" y="0"/>
            <a:ext cx="8001000" cy="2209800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85800" y="1676400"/>
            <a:ext cx="7696200" cy="4876800"/>
          </a:xfrm>
          <a:prstGeom prst="rightArrow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মোঃমেজবাউল হক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বালিয়াঘাট সরকারি প্রাথমিক বিদ্যালয় 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গাংনী,মেহেরপুর </a:t>
            </a:r>
          </a:p>
        </p:txBody>
      </p:sp>
    </p:spTree>
    <p:extLst>
      <p:ext uri="{BB962C8B-B14F-4D97-AF65-F5344CB8AC3E}">
        <p14:creationId xmlns:p14="http://schemas.microsoft.com/office/powerpoint/2010/main" val="23824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429000"/>
            <a:ext cx="8153400" cy="3170099"/>
          </a:xfrm>
          <a:prstGeom prst="rect">
            <a:avLst/>
          </a:prstGeom>
          <a:solidFill>
            <a:srgbClr val="92D050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শ্রেণীঃচতুর্থ          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সময়ঃ৪০ মিনিট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04/03/2020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পাঠশিরোনামঃবাওয়ালিদের গল্প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পাঠ্যাংশঃআমাদের জন্মভূমি.........বাওয়ালিদের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কাজ খুবই কষ্টের।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Wave 1"/>
          <p:cNvSpPr/>
          <p:nvPr/>
        </p:nvSpPr>
        <p:spPr>
          <a:xfrm>
            <a:off x="533400" y="152400"/>
            <a:ext cx="8153400" cy="2438400"/>
          </a:xfrm>
          <a:prstGeom prst="wave">
            <a:avLst>
              <a:gd name="adj1" fmla="val 12500"/>
              <a:gd name="adj2" fmla="val 340"/>
            </a:avLst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7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64" y="2971800"/>
            <a:ext cx="8229600" cy="707886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শোনাঃ২.১.২ গল্পশুনে মূলভাব বুঝতে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891" y="3811304"/>
            <a:ext cx="8229600" cy="707886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বলাঃ২.৪.১গল্পের মূলভাব বলতে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473" y="4667678"/>
            <a:ext cx="8077200" cy="707886"/>
          </a:xfrm>
          <a:prstGeom prst="rect">
            <a:avLst/>
          </a:prstGeom>
          <a:solidFill>
            <a:srgbClr val="00B0F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পড়াঃ২.৪.১ গল্পের অংশটুকু পড়তে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55354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527" y="5580281"/>
            <a:ext cx="784860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লেখাঃ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2.3.4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পাঠ্যাংশের গল্পের বিষয়ে প্রশ্নের উত্তর শুদ্ধভাবে লিখতে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209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 শিক্ষার্থীরা.................................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235527" y="-457200"/>
            <a:ext cx="8603673" cy="3200399"/>
          </a:xfrm>
          <a:prstGeom prst="notchedRight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8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1534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 পরিবেশ সৃষ্টি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305800" cy="707886"/>
          </a:xfrm>
          <a:prstGeom prst="rect">
            <a:avLst/>
          </a:prstGeom>
          <a:solidFill>
            <a:srgbClr val="92D050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এসো আমরা কিছু ছবি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62" y="2022764"/>
            <a:ext cx="2741814" cy="2053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50039"/>
            <a:ext cx="3016766" cy="20264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191000"/>
            <a:ext cx="2286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নৌকার মাঝি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7962" y="4191000"/>
            <a:ext cx="286563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মধু সংগ্রহের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2783" y="4191000"/>
            <a:ext cx="2438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গোলপাতা সংগ্রহ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217" y="4724400"/>
            <a:ext cx="8290183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ছবিতে তোমরা কি কি দেখলে  এবং তারা কি করছে?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964" y="5451763"/>
            <a:ext cx="8061583" cy="1077218"/>
          </a:xfrm>
          <a:prstGeom prst="rect">
            <a:avLst/>
          </a:prstGeom>
          <a:solidFill>
            <a:srgbClr val="0070C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উপরের ছবি গুলো তোমরা কোথাই দেখতে পাও  এবং ছবি গুলোতে  মানুষের কাজের পেশা কে আমরা কি বলি?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36619"/>
            <a:ext cx="2590800" cy="21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4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306949" y="277091"/>
            <a:ext cx="6368469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1534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তাহলে আজকে আমরা পড়ব............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বাওয়ালিদের গল্প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6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1218" y="61693"/>
            <a:ext cx="7162800" cy="707886"/>
          </a:xfrm>
          <a:prstGeom prst="rect">
            <a:avLst/>
          </a:prstGeom>
          <a:solidFill>
            <a:srgbClr val="00B0F0"/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এসো আমরা পাঠের কিছু ছবি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137" y="1196685"/>
            <a:ext cx="7543863" cy="5442240"/>
            <a:chOff x="457137" y="1196685"/>
            <a:chExt cx="7543863" cy="54422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1196685"/>
              <a:ext cx="3810000" cy="19335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5118" y="3429000"/>
              <a:ext cx="5715000" cy="320992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37" y="1196685"/>
              <a:ext cx="3390963" cy="18989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22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1200329"/>
          </a:xfrm>
          <a:prstGeom prst="rect">
            <a:avLst/>
          </a:prstGeom>
          <a:solidFill>
            <a:srgbClr val="FFC000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কের পাঠ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82000" cy="461665"/>
          </a:xfrm>
          <a:prstGeom prst="rect">
            <a:avLst/>
          </a:prstGeom>
          <a:solidFill>
            <a:srgbClr val="00B0F0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এখন তোমরা তোমাদের বাংলা বই এর ৫৬ পৃষ্ঠা খোলো এবং আমার পড়া শোনো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00"/>
            <a:ext cx="9144000" cy="197670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81000" y="2477501"/>
            <a:ext cx="8278091" cy="2268347"/>
            <a:chOff x="332509" y="2483200"/>
            <a:chExt cx="8278091" cy="226834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509" y="2491357"/>
              <a:ext cx="3934691" cy="223304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483200"/>
              <a:ext cx="4038600" cy="22683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257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04800"/>
            <a:ext cx="6477000" cy="361603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19600"/>
            <a:ext cx="885824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293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172</cp:revision>
  <dcterms:created xsi:type="dcterms:W3CDTF">2006-08-16T00:00:00Z</dcterms:created>
  <dcterms:modified xsi:type="dcterms:W3CDTF">2020-03-07T05:50:38Z</dcterms:modified>
</cp:coreProperties>
</file>